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</p:sldMasterIdLst>
  <p:sldIdLst>
    <p:sldId id="299" r:id="rId3"/>
    <p:sldId id="293" r:id="rId4"/>
    <p:sldId id="294" r:id="rId5"/>
    <p:sldId id="30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0000"/>
    <a:srgbClr val="1A0597"/>
    <a:srgbClr val="0033CC"/>
    <a:srgbClr val="FF6600"/>
    <a:srgbClr val="3333CC"/>
    <a:srgbClr val="CC00FF"/>
    <a:srgbClr val="140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5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5D66D-E64A-4DA3-BE69-5DF4C2B2A7E1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0F18-FFCA-45E6-91C6-38FC838C7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3315B9-5654-464D-A686-098B64E20EDE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CD26D-120F-4EB7-A1F3-571EF27D8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02B68-4C09-41B6-A6DC-0C44F320BFDC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B0CD-411E-47DA-8E00-E7E30536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8DF20-C580-4627-B3B8-CF2BD0829AD6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F17BC-5F1B-4DBE-AF39-4C7F66B46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47F00-D33A-40A2-AE7B-0BCC7EFDDE24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FE722-5319-4959-A702-FD2272D81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FA907-130F-4587-836B-A3D38152CF6F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765BC-ECC3-4CA4-BD1B-1DC86866E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71AB5-ACFC-44DA-AFDB-B4053377F404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1761B-CC85-4901-AE75-77AAB71A2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56C6A7-9A7F-4C9E-A215-82589CD56FD9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56D0C-2EE5-4F17-8622-4F557A89D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66ACD-E6F9-4CD6-94E3-F3A4476CF85D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30122-267E-4517-AEE0-07E7A1408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D6330-1C41-4811-9C94-E047F0C0224A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0BCD1-87CD-4421-938E-F928B47F4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BD535-463C-409F-89F6-ECBFB56E9FD2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1B2C6-5A6F-484D-9A48-2F1DD04F0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AC604-F004-4BA0-852B-577633C3A5DC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AC9D1-FA31-4BD0-9E75-52DC834A9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6D50FE-6DA4-4770-904B-11087478C61D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D474F-7BA4-42B6-9A8C-8C02C9BCD6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73C25-B366-41CD-A377-04B95C77C541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36727-EE4A-4851-A652-868DC80E9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9D3A01-1B17-4295-BAA8-C64A30875805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7397-BF77-40A3-B22B-F99BDC76D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45EE4-51ED-4EBC-A8B6-3F4A1D9E73D3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4A079-0CA4-4735-9CF8-880585961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D1BF09-F083-42E8-9EC9-550397C5BE6E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BDDDE-52EC-48B1-BEC4-A5F297707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5C564-EF9C-4F36-8CDB-78C43EAA08E9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BBF12-3807-4E5E-B151-418FCD3B5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04E6A-2B17-4513-B0C9-C14A77BAE83B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6595B-20CF-42A0-A8B9-6AEB9FCCC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8D0BE-09AF-435C-873A-3394EA7F56D4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42406-CC38-4DE7-AF4A-B1768B2C5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4ED0B-2A61-4BC5-9E3F-7C653A1BC3B3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9DE2F-437B-4A0D-B87F-E8F56332F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C6AA8-B6E3-47B6-9717-C83F73260972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43F4-BC71-44FD-9DEE-7B0CE6D52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BD038C0-2201-4BC1-BDE3-6BC9B485515F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BF46278-1FFE-4048-A205-580FA567B2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0D27A65-BF30-4938-B1A9-F68477C70CF8}" type="datetimeFigureOut">
              <a:rPr lang="en-US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B7705E2-DE0E-4251-8CA7-935D3A9D46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981200"/>
            <a:ext cx="2057400" cy="2057400"/>
            <a:chOff x="336" y="240"/>
            <a:chExt cx="1296" cy="1296"/>
          </a:xfrm>
        </p:grpSpPr>
        <p:grpSp>
          <p:nvGrpSpPr>
            <p:cNvPr id="3135" name="Group 3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3148" name="Group 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50" name="Oval 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51" name="Oval 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49" name="Oval 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136" name="Text Box 8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137" name="Text Box 9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138" name="Text Box 10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139" name="Text Box 11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140" name="Text Box 12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141" name="Text Box 13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42" name="Text Box 14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43" name="Text Box 15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44" name="Text Box 16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45" name="Text Box 17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46" name="Text Box 18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47" name="Text Box 19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2484" name="AutoShape 20"/>
          <p:cNvSpPr>
            <a:spLocks noChangeArrowheads="1"/>
          </p:cNvSpPr>
          <p:nvPr/>
        </p:nvSpPr>
        <p:spPr bwMode="auto">
          <a:xfrm rot="10053021">
            <a:off x="1163638" y="29019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485" name="AutoShape 21"/>
          <p:cNvSpPr>
            <a:spLocks noChangeArrowheads="1"/>
          </p:cNvSpPr>
          <p:nvPr/>
        </p:nvSpPr>
        <p:spPr bwMode="auto">
          <a:xfrm rot="7463086">
            <a:off x="1181100" y="3203575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762000" y="32004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78" name="Text Box 25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62490" name="AutoShape 26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1676400" y="1066800"/>
            <a:ext cx="5224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990000"/>
                </a:solidFill>
              </a:rPr>
              <a:t>Xem</a:t>
            </a:r>
            <a:r>
              <a:rPr lang="en-US" sz="3200" b="1" i="1" dirty="0">
                <a:solidFill>
                  <a:srgbClr val="990000"/>
                </a:solidFill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</a:rPr>
              <a:t>đồng</a:t>
            </a:r>
            <a:r>
              <a:rPr lang="en-US" sz="3200" b="1" i="1" dirty="0">
                <a:solidFill>
                  <a:srgbClr val="990000"/>
                </a:solidFill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</a:rPr>
              <a:t>hồ</a:t>
            </a:r>
            <a:r>
              <a:rPr lang="en-US" sz="3200" b="1" i="1" dirty="0">
                <a:solidFill>
                  <a:srgbClr val="990000"/>
                </a:solidFill>
              </a:rPr>
              <a:t> (</a:t>
            </a:r>
            <a:r>
              <a:rPr lang="en-US" sz="3200" b="1" i="1" dirty="0" err="1">
                <a:solidFill>
                  <a:srgbClr val="990000"/>
                </a:solidFill>
              </a:rPr>
              <a:t>tiếp</a:t>
            </a:r>
            <a:r>
              <a:rPr lang="en-US" sz="3200" b="1" i="1" dirty="0">
                <a:solidFill>
                  <a:srgbClr val="990000"/>
                </a:solidFill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</a:rPr>
              <a:t>theo</a:t>
            </a:r>
            <a:r>
              <a:rPr lang="en-US" sz="3200" b="1" i="1" dirty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603250" y="4176713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8 giờ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1338263" y="4176713"/>
            <a:ext cx="125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35 phút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505200" y="2133600"/>
            <a:ext cx="2057400" cy="2057400"/>
            <a:chOff x="336" y="240"/>
            <a:chExt cx="1296" cy="1296"/>
          </a:xfrm>
        </p:grpSpPr>
        <p:grpSp>
          <p:nvGrpSpPr>
            <p:cNvPr id="3118" name="Group 31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3131" name="Group 3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33" name="Oval 3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34" name="Oval 3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32" name="Oval 3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119" name="Text Box 36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120" name="Text Box 37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121" name="Text Box 38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122" name="Text Box 39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123" name="Text Box 40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124" name="Text Box 41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25" name="Text Box 42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26" name="Text Box 43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27" name="Text Box 44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28" name="Text Box 45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29" name="Text Box 46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30" name="Text Box 47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2512" name="AutoShape 48"/>
          <p:cNvSpPr>
            <a:spLocks noChangeArrowheads="1"/>
          </p:cNvSpPr>
          <p:nvPr/>
        </p:nvSpPr>
        <p:spPr bwMode="auto">
          <a:xfrm rot="10230726">
            <a:off x="4100513" y="30416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13" name="AutoShape 49"/>
          <p:cNvSpPr>
            <a:spLocks noChangeArrowheads="1"/>
          </p:cNvSpPr>
          <p:nvPr/>
        </p:nvSpPr>
        <p:spPr bwMode="auto">
          <a:xfrm rot="10800000">
            <a:off x="3914775" y="3089275"/>
            <a:ext cx="692150" cy="74613"/>
          </a:xfrm>
          <a:prstGeom prst="rightArrow">
            <a:avLst>
              <a:gd name="adj1" fmla="val 50000"/>
              <a:gd name="adj2" fmla="val 23191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3733800" y="33528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3581400" y="2986088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62516" name="Text Box 52"/>
          <p:cNvSpPr txBox="1">
            <a:spLocks noChangeArrowheads="1"/>
          </p:cNvSpPr>
          <p:nvPr/>
        </p:nvSpPr>
        <p:spPr bwMode="auto">
          <a:xfrm>
            <a:off x="3792538" y="4267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8 giờ</a:t>
            </a:r>
          </a:p>
        </p:txBody>
      </p:sp>
      <p:sp>
        <p:nvSpPr>
          <p:cNvPr id="62517" name="Text Box 53"/>
          <p:cNvSpPr txBox="1">
            <a:spLocks noChangeArrowheads="1"/>
          </p:cNvSpPr>
          <p:nvPr/>
        </p:nvSpPr>
        <p:spPr bwMode="auto">
          <a:xfrm>
            <a:off x="4630738" y="4267200"/>
            <a:ext cx="125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45 phút</a:t>
            </a: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6248400" y="2133600"/>
            <a:ext cx="2057400" cy="2057400"/>
            <a:chOff x="3840" y="240"/>
            <a:chExt cx="1296" cy="1296"/>
          </a:xfrm>
        </p:grpSpPr>
        <p:grpSp>
          <p:nvGrpSpPr>
            <p:cNvPr id="3101" name="Group 55"/>
            <p:cNvGrpSpPr>
              <a:grpSpLocks/>
            </p:cNvGrpSpPr>
            <p:nvPr/>
          </p:nvGrpSpPr>
          <p:grpSpPr bwMode="auto">
            <a:xfrm>
              <a:off x="3840" y="240"/>
              <a:ext cx="1296" cy="1296"/>
              <a:chOff x="336" y="240"/>
              <a:chExt cx="1296" cy="1296"/>
            </a:xfrm>
          </p:grpSpPr>
          <p:grpSp>
            <p:nvGrpSpPr>
              <p:cNvPr id="3114" name="Group 56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16" name="Oval 5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17" name="Oval 5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15" name="Oval 5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102" name="Text Box 60"/>
            <p:cNvSpPr txBox="1">
              <a:spLocks noChangeArrowheads="1"/>
            </p:cNvSpPr>
            <p:nvPr/>
          </p:nvSpPr>
          <p:spPr bwMode="auto">
            <a:xfrm>
              <a:off x="4368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103" name="Text Box 61"/>
            <p:cNvSpPr txBox="1">
              <a:spLocks noChangeArrowheads="1"/>
            </p:cNvSpPr>
            <p:nvPr/>
          </p:nvSpPr>
          <p:spPr bwMode="auto">
            <a:xfrm>
              <a:off x="412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104" name="Text Box 62"/>
            <p:cNvSpPr txBox="1">
              <a:spLocks noChangeArrowheads="1"/>
            </p:cNvSpPr>
            <p:nvPr/>
          </p:nvSpPr>
          <p:spPr bwMode="auto">
            <a:xfrm>
              <a:off x="3984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105" name="Text Box 63"/>
            <p:cNvSpPr txBox="1">
              <a:spLocks noChangeArrowheads="1"/>
            </p:cNvSpPr>
            <p:nvPr/>
          </p:nvSpPr>
          <p:spPr bwMode="auto">
            <a:xfrm>
              <a:off x="4128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106" name="Text Box 64"/>
            <p:cNvSpPr txBox="1">
              <a:spLocks noChangeArrowheads="1"/>
            </p:cNvSpPr>
            <p:nvPr/>
          </p:nvSpPr>
          <p:spPr bwMode="auto">
            <a:xfrm>
              <a:off x="3984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107" name="Text Box 65"/>
            <p:cNvSpPr txBox="1">
              <a:spLocks noChangeArrowheads="1"/>
            </p:cNvSpPr>
            <p:nvPr/>
          </p:nvSpPr>
          <p:spPr bwMode="auto">
            <a:xfrm>
              <a:off x="388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08" name="Text Box 66"/>
            <p:cNvSpPr txBox="1">
              <a:spLocks noChangeArrowheads="1"/>
            </p:cNvSpPr>
            <p:nvPr/>
          </p:nvSpPr>
          <p:spPr bwMode="auto">
            <a:xfrm>
              <a:off x="4416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09" name="Text Box 67"/>
            <p:cNvSpPr txBox="1">
              <a:spLocks noChangeArrowheads="1"/>
            </p:cNvSpPr>
            <p:nvPr/>
          </p:nvSpPr>
          <p:spPr bwMode="auto">
            <a:xfrm>
              <a:off x="4656" y="115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10" name="Text Box 68"/>
            <p:cNvSpPr txBox="1">
              <a:spLocks noChangeArrowheads="1"/>
            </p:cNvSpPr>
            <p:nvPr/>
          </p:nvSpPr>
          <p:spPr bwMode="auto">
            <a:xfrm>
              <a:off x="480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11" name="Text Box 69"/>
            <p:cNvSpPr txBox="1">
              <a:spLocks noChangeArrowheads="1"/>
            </p:cNvSpPr>
            <p:nvPr/>
          </p:nvSpPr>
          <p:spPr bwMode="auto">
            <a:xfrm>
              <a:off x="484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12" name="Text Box 70"/>
            <p:cNvSpPr txBox="1">
              <a:spLocks noChangeArrowheads="1"/>
            </p:cNvSpPr>
            <p:nvPr/>
          </p:nvSpPr>
          <p:spPr bwMode="auto">
            <a:xfrm>
              <a:off x="4800" y="52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13" name="Text Box 71"/>
            <p:cNvSpPr txBox="1">
              <a:spLocks noChangeArrowheads="1"/>
            </p:cNvSpPr>
            <p:nvPr/>
          </p:nvSpPr>
          <p:spPr bwMode="auto">
            <a:xfrm>
              <a:off x="460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2536" name="AutoShape 72"/>
          <p:cNvSpPr>
            <a:spLocks noChangeArrowheads="1"/>
          </p:cNvSpPr>
          <p:nvPr/>
        </p:nvSpPr>
        <p:spPr bwMode="auto">
          <a:xfrm rot="10630139">
            <a:off x="6823075" y="30416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37" name="AutoShape 73"/>
          <p:cNvSpPr>
            <a:spLocks noChangeArrowheads="1"/>
          </p:cNvSpPr>
          <p:nvPr/>
        </p:nvSpPr>
        <p:spPr bwMode="auto">
          <a:xfrm rot="3251331" flipH="1">
            <a:off x="6858000" y="28194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6477000" y="33528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6705600" y="2362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6477000" y="4343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8 giờ</a:t>
            </a: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7210425" y="4343400"/>
            <a:ext cx="125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55 phút</a:t>
            </a: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6096000" y="48768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hoặc </a:t>
            </a:r>
            <a:r>
              <a:rPr lang="en-US" sz="2000" b="1" i="1">
                <a:solidFill>
                  <a:srgbClr val="990000"/>
                </a:solidFill>
              </a:rPr>
              <a:t>9 giờ </a:t>
            </a:r>
            <a:r>
              <a:rPr lang="en-US" sz="2000" b="1" i="1">
                <a:solidFill>
                  <a:srgbClr val="140476"/>
                </a:solidFill>
              </a:rPr>
              <a:t>kém 5 phút</a:t>
            </a:r>
          </a:p>
        </p:txBody>
      </p: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990600" y="3505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62544" name="Text Box 80"/>
          <p:cNvSpPr txBox="1">
            <a:spLocks noChangeArrowheads="1"/>
          </p:cNvSpPr>
          <p:nvPr/>
        </p:nvSpPr>
        <p:spPr bwMode="auto">
          <a:xfrm>
            <a:off x="0" y="4800600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9 giờ </a:t>
            </a:r>
            <a:r>
              <a:rPr lang="en-US" sz="2000" b="1" i="1">
                <a:solidFill>
                  <a:srgbClr val="140476"/>
                </a:solidFill>
              </a:rPr>
              <a:t>kém 25 phút</a:t>
            </a:r>
          </a:p>
        </p:txBody>
      </p:sp>
      <p:sp>
        <p:nvSpPr>
          <p:cNvPr id="62545" name="Text Box 81"/>
          <p:cNvSpPr txBox="1">
            <a:spLocks noChangeArrowheads="1"/>
          </p:cNvSpPr>
          <p:nvPr/>
        </p:nvSpPr>
        <p:spPr bwMode="auto">
          <a:xfrm>
            <a:off x="3046413" y="4649788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9 giờ </a:t>
            </a:r>
            <a:r>
              <a:rPr lang="en-US" sz="2000" b="1" i="1">
                <a:solidFill>
                  <a:srgbClr val="140476"/>
                </a:solidFill>
              </a:rPr>
              <a:t>kém 15 phút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6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3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2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4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7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5" grpId="0" animBg="1"/>
      <p:bldP spid="62486" grpId="0"/>
      <p:bldP spid="62486" grpId="1"/>
      <p:bldP spid="62491" grpId="0"/>
      <p:bldP spid="62492" grpId="0"/>
      <p:bldP spid="62493" grpId="0"/>
      <p:bldP spid="62512" grpId="0" animBg="1"/>
      <p:bldP spid="62513" grpId="0" animBg="1"/>
      <p:bldP spid="62514" grpId="0"/>
      <p:bldP spid="62514" grpId="1"/>
      <p:bldP spid="62515" grpId="0"/>
      <p:bldP spid="62515" grpId="1"/>
      <p:bldP spid="62516" grpId="0"/>
      <p:bldP spid="62517" grpId="0"/>
      <p:bldP spid="62536" grpId="0" animBg="1"/>
      <p:bldP spid="62537" grpId="0" animBg="1"/>
      <p:bldP spid="62538" grpId="0"/>
      <p:bldP spid="62538" grpId="1"/>
      <p:bldP spid="62539" grpId="0"/>
      <p:bldP spid="62539" grpId="1"/>
      <p:bldP spid="62540" grpId="0"/>
      <p:bldP spid="62541" grpId="0"/>
      <p:bldP spid="62542" grpId="0"/>
      <p:bldP spid="62543" grpId="0"/>
      <p:bldP spid="62543" grpId="1"/>
      <p:bldP spid="62544" grpId="0"/>
      <p:bldP spid="625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80"/>
          <p:cNvSpPr txBox="1">
            <a:spLocks noChangeArrowheads="1"/>
          </p:cNvSpPr>
          <p:nvPr/>
        </p:nvSpPr>
        <p:spPr bwMode="auto">
          <a:xfrm>
            <a:off x="593599" y="6364443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 b="1">
              <a:solidFill>
                <a:srgbClr val="0000FF"/>
              </a:solidFill>
            </a:endParaRPr>
          </a:p>
        </p:txBody>
      </p:sp>
      <p:grpSp>
        <p:nvGrpSpPr>
          <p:cNvPr id="4099" name="Group 473"/>
          <p:cNvGrpSpPr>
            <a:grpSpLocks/>
          </p:cNvGrpSpPr>
          <p:nvPr/>
        </p:nvGrpSpPr>
        <p:grpSpPr bwMode="auto">
          <a:xfrm>
            <a:off x="-68833" y="-69497"/>
            <a:ext cx="8991600" cy="618772"/>
            <a:chOff x="96" y="48"/>
            <a:chExt cx="5664" cy="464"/>
          </a:xfrm>
        </p:grpSpPr>
        <p:sp>
          <p:nvSpPr>
            <p:cNvPr id="5279" name="AutoShape 96"/>
            <p:cNvSpPr>
              <a:spLocks noChangeArrowheads="1"/>
            </p:cNvSpPr>
            <p:nvPr/>
          </p:nvSpPr>
          <p:spPr bwMode="gray">
            <a:xfrm>
              <a:off x="96" y="48"/>
              <a:ext cx="5664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 dirty="0">
                  <a:solidFill>
                    <a:srgbClr val="2B166E"/>
                  </a:solidFill>
                </a:rPr>
                <a:t>           </a:t>
              </a:r>
              <a:r>
                <a:rPr lang="en-US" sz="3200" b="1" dirty="0" err="1">
                  <a:solidFill>
                    <a:srgbClr val="2B166E"/>
                  </a:solidFill>
                </a:rPr>
                <a:t>Đồng</a:t>
              </a:r>
              <a:r>
                <a:rPr lang="en-US" sz="3200" b="1" dirty="0">
                  <a:solidFill>
                    <a:srgbClr val="2B166E"/>
                  </a:solidFill>
                </a:rPr>
                <a:t> </a:t>
              </a:r>
              <a:r>
                <a:rPr lang="en-US" sz="3200" b="1" dirty="0" err="1">
                  <a:solidFill>
                    <a:srgbClr val="2B166E"/>
                  </a:solidFill>
                </a:rPr>
                <a:t>hồ</a:t>
              </a:r>
              <a:r>
                <a:rPr lang="en-US" sz="3200" b="1" dirty="0">
                  <a:solidFill>
                    <a:srgbClr val="2B166E"/>
                  </a:solidFill>
                </a:rPr>
                <a:t> </a:t>
              </a:r>
              <a:r>
                <a:rPr lang="en-US" sz="3200" b="1" dirty="0" err="1">
                  <a:solidFill>
                    <a:srgbClr val="2B166E"/>
                  </a:solidFill>
                </a:rPr>
                <a:t>chỉ</a:t>
              </a:r>
              <a:r>
                <a:rPr lang="en-US" sz="3200" b="1" dirty="0">
                  <a:solidFill>
                    <a:srgbClr val="2B166E"/>
                  </a:solidFill>
                </a:rPr>
                <a:t> </a:t>
              </a:r>
              <a:r>
                <a:rPr lang="en-US" sz="3200" b="1" dirty="0" err="1">
                  <a:solidFill>
                    <a:srgbClr val="2B166E"/>
                  </a:solidFill>
                </a:rPr>
                <a:t>mấy</a:t>
              </a:r>
              <a:r>
                <a:rPr lang="en-US" sz="3200" b="1" dirty="0">
                  <a:solidFill>
                    <a:srgbClr val="2B166E"/>
                  </a:solidFill>
                </a:rPr>
                <a:t> </a:t>
              </a:r>
              <a:r>
                <a:rPr lang="en-US" sz="3200" b="1" dirty="0" err="1">
                  <a:solidFill>
                    <a:srgbClr val="2B166E"/>
                  </a:solidFill>
                </a:rPr>
                <a:t>giờ</a:t>
              </a:r>
              <a:r>
                <a:rPr lang="en-US" sz="3200" b="1" dirty="0">
                  <a:solidFill>
                    <a:srgbClr val="2B166E"/>
                  </a:solidFill>
                </a:rPr>
                <a:t> ? (</a:t>
              </a:r>
              <a:r>
                <a:rPr lang="en-US" sz="3200" b="1" dirty="0" err="1">
                  <a:solidFill>
                    <a:srgbClr val="2B166E"/>
                  </a:solidFill>
                </a:rPr>
                <a:t>trả</a:t>
              </a:r>
              <a:r>
                <a:rPr lang="en-US" sz="3200" b="1" dirty="0">
                  <a:solidFill>
                    <a:srgbClr val="2B166E"/>
                  </a:solidFill>
                </a:rPr>
                <a:t> </a:t>
              </a:r>
              <a:r>
                <a:rPr lang="en-US" sz="3200" b="1" dirty="0" err="1">
                  <a:solidFill>
                    <a:srgbClr val="2B166E"/>
                  </a:solidFill>
                </a:rPr>
                <a:t>lời</a:t>
              </a:r>
              <a:r>
                <a:rPr lang="en-US" sz="3200" b="1" dirty="0">
                  <a:solidFill>
                    <a:srgbClr val="2B166E"/>
                  </a:solidFill>
                </a:rPr>
                <a:t> </a:t>
              </a:r>
              <a:r>
                <a:rPr lang="en-US" sz="3200" b="1" dirty="0" err="1">
                  <a:solidFill>
                    <a:srgbClr val="2B166E"/>
                  </a:solidFill>
                </a:rPr>
                <a:t>theo</a:t>
              </a:r>
              <a:r>
                <a:rPr lang="en-US" sz="3200" b="1" dirty="0">
                  <a:solidFill>
                    <a:srgbClr val="2B166E"/>
                  </a:solidFill>
                </a:rPr>
                <a:t> </a:t>
              </a:r>
              <a:r>
                <a:rPr lang="en-US" sz="3200" b="1" dirty="0" err="1">
                  <a:solidFill>
                    <a:srgbClr val="2B166E"/>
                  </a:solidFill>
                </a:rPr>
                <a:t>mẫu</a:t>
              </a:r>
              <a:r>
                <a:rPr lang="en-US" sz="3200" b="1" dirty="0">
                  <a:solidFill>
                    <a:srgbClr val="2B166E"/>
                  </a:solidFill>
                </a:rPr>
                <a:t>)</a:t>
              </a:r>
            </a:p>
          </p:txBody>
        </p:sp>
        <p:grpSp>
          <p:nvGrpSpPr>
            <p:cNvPr id="4256" name="Group 97"/>
            <p:cNvGrpSpPr>
              <a:grpSpLocks/>
            </p:cNvGrpSpPr>
            <p:nvPr/>
          </p:nvGrpSpPr>
          <p:grpSpPr bwMode="auto">
            <a:xfrm>
              <a:off x="192" y="96"/>
              <a:ext cx="480" cy="416"/>
              <a:chOff x="336" y="2112"/>
              <a:chExt cx="480" cy="416"/>
            </a:xfrm>
          </p:grpSpPr>
          <p:grpSp>
            <p:nvGrpSpPr>
              <p:cNvPr id="4257" name="Group 98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415"/>
                <a:chOff x="999" y="3120"/>
                <a:chExt cx="768" cy="1010"/>
              </a:xfrm>
            </p:grpSpPr>
            <p:sp>
              <p:nvSpPr>
                <p:cNvPr id="4259" name="AutoShape 9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" name="Freeform 100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3" name="Text Box 10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80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4258" name="Text Box 102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4100" name="Group 291"/>
          <p:cNvGrpSpPr>
            <a:grpSpLocks/>
          </p:cNvGrpSpPr>
          <p:nvPr/>
        </p:nvGrpSpPr>
        <p:grpSpPr bwMode="auto">
          <a:xfrm>
            <a:off x="651819" y="511331"/>
            <a:ext cx="2057400" cy="2057400"/>
            <a:chOff x="432" y="576"/>
            <a:chExt cx="1296" cy="1296"/>
          </a:xfrm>
        </p:grpSpPr>
        <p:grpSp>
          <p:nvGrpSpPr>
            <p:cNvPr id="4239" name="Group 292"/>
            <p:cNvGrpSpPr>
              <a:grpSpLocks/>
            </p:cNvGrpSpPr>
            <p:nvPr/>
          </p:nvGrpSpPr>
          <p:grpSpPr bwMode="auto">
            <a:xfrm>
              <a:off x="432" y="576"/>
              <a:ext cx="1296" cy="1296"/>
              <a:chOff x="384" y="624"/>
              <a:chExt cx="1296" cy="1296"/>
            </a:xfrm>
          </p:grpSpPr>
          <p:sp>
            <p:nvSpPr>
              <p:cNvPr id="4253" name="Oval 293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4" name="Oval 294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40" name="Oval 295"/>
            <p:cNvSpPr>
              <a:spLocks noChangeArrowheads="1"/>
            </p:cNvSpPr>
            <p:nvPr/>
          </p:nvSpPr>
          <p:spPr bwMode="auto">
            <a:xfrm>
              <a:off x="1056" y="115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1" name="Text Box 296"/>
            <p:cNvSpPr txBox="1">
              <a:spLocks noChangeArrowheads="1"/>
            </p:cNvSpPr>
            <p:nvPr/>
          </p:nvSpPr>
          <p:spPr bwMode="auto">
            <a:xfrm>
              <a:off x="960" y="6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242" name="Text Box 297"/>
            <p:cNvSpPr txBox="1">
              <a:spLocks noChangeArrowheads="1"/>
            </p:cNvSpPr>
            <p:nvPr/>
          </p:nvSpPr>
          <p:spPr bwMode="auto">
            <a:xfrm>
              <a:off x="720" y="7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243" name="Text Box 298"/>
            <p:cNvSpPr txBox="1">
              <a:spLocks noChangeArrowheads="1"/>
            </p:cNvSpPr>
            <p:nvPr/>
          </p:nvSpPr>
          <p:spPr bwMode="auto">
            <a:xfrm>
              <a:off x="576" y="13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244" name="Text Box 299"/>
            <p:cNvSpPr txBox="1">
              <a:spLocks noChangeArrowheads="1"/>
            </p:cNvSpPr>
            <p:nvPr/>
          </p:nvSpPr>
          <p:spPr bwMode="auto">
            <a:xfrm>
              <a:off x="720" y="15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245" name="Text Box 300"/>
            <p:cNvSpPr txBox="1">
              <a:spLocks noChangeArrowheads="1"/>
            </p:cNvSpPr>
            <p:nvPr/>
          </p:nvSpPr>
          <p:spPr bwMode="auto">
            <a:xfrm>
              <a:off x="576" y="9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246" name="Text Box 301"/>
            <p:cNvSpPr txBox="1">
              <a:spLocks noChangeArrowheads="1"/>
            </p:cNvSpPr>
            <p:nvPr/>
          </p:nvSpPr>
          <p:spPr bwMode="auto">
            <a:xfrm>
              <a:off x="480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247" name="Text Box 302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48" name="Text Box 303"/>
            <p:cNvSpPr txBox="1">
              <a:spLocks noChangeArrowheads="1"/>
            </p:cNvSpPr>
            <p:nvPr/>
          </p:nvSpPr>
          <p:spPr bwMode="auto">
            <a:xfrm>
              <a:off x="1200" y="15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49" name="Text Box 304"/>
            <p:cNvSpPr txBox="1">
              <a:spLocks noChangeArrowheads="1"/>
            </p:cNvSpPr>
            <p:nvPr/>
          </p:nvSpPr>
          <p:spPr bwMode="auto">
            <a:xfrm>
              <a:off x="1344" y="13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50" name="Text Box 305"/>
            <p:cNvSpPr txBox="1">
              <a:spLocks noChangeArrowheads="1"/>
            </p:cNvSpPr>
            <p:nvPr/>
          </p:nvSpPr>
          <p:spPr bwMode="auto">
            <a:xfrm>
              <a:off x="1440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51" name="Text Box 306"/>
            <p:cNvSpPr txBox="1">
              <a:spLocks noChangeArrowheads="1"/>
            </p:cNvSpPr>
            <p:nvPr/>
          </p:nvSpPr>
          <p:spPr bwMode="auto">
            <a:xfrm>
              <a:off x="1392" y="9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52" name="Text Box 307"/>
            <p:cNvSpPr txBox="1">
              <a:spLocks noChangeArrowheads="1"/>
            </p:cNvSpPr>
            <p:nvPr/>
          </p:nvSpPr>
          <p:spPr bwMode="auto">
            <a:xfrm>
              <a:off x="1200" y="7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1" name="Group 308"/>
          <p:cNvGrpSpPr>
            <a:grpSpLocks/>
          </p:cNvGrpSpPr>
          <p:nvPr/>
        </p:nvGrpSpPr>
        <p:grpSpPr bwMode="auto">
          <a:xfrm>
            <a:off x="3595025" y="530225"/>
            <a:ext cx="2057400" cy="2057400"/>
            <a:chOff x="336" y="240"/>
            <a:chExt cx="1296" cy="1296"/>
          </a:xfrm>
        </p:grpSpPr>
        <p:grpSp>
          <p:nvGrpSpPr>
            <p:cNvPr id="4222" name="Group 309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235" name="Group 310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237" name="Oval 311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8" name="Oval 312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36" name="Oval 313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3" name="Text Box 314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224" name="Text Box 315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225" name="Text Box 316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226" name="Text Box 317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227" name="Text Box 318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228" name="Text Box 319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229" name="Text Box 320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30" name="Text Box 321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31" name="Text Box 322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32" name="Text Box 323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33" name="Text Box 324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34" name="Text Box 325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2" name="Group 326"/>
          <p:cNvGrpSpPr>
            <a:grpSpLocks/>
          </p:cNvGrpSpPr>
          <p:nvPr/>
        </p:nvGrpSpPr>
        <p:grpSpPr bwMode="auto">
          <a:xfrm>
            <a:off x="6459050" y="485775"/>
            <a:ext cx="2057400" cy="2057400"/>
            <a:chOff x="336" y="240"/>
            <a:chExt cx="1296" cy="1296"/>
          </a:xfrm>
        </p:grpSpPr>
        <p:grpSp>
          <p:nvGrpSpPr>
            <p:cNvPr id="4205" name="Group 3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218" name="Group 3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220" name="Oval 3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1" name="Oval 3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19" name="Oval 3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6" name="Text Box 3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207" name="Text Box 3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208" name="Text Box 3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209" name="Text Box 3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210" name="Text Box 3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211" name="Text Box 3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212" name="Text Box 3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13" name="Text Box 3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14" name="Text Box 3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15" name="Text Box 3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16" name="Text Box 3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17" name="Text Box 3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3" name="Group 344"/>
          <p:cNvGrpSpPr>
            <a:grpSpLocks/>
          </p:cNvGrpSpPr>
          <p:nvPr/>
        </p:nvGrpSpPr>
        <p:grpSpPr bwMode="auto">
          <a:xfrm>
            <a:off x="753511" y="3739393"/>
            <a:ext cx="2057400" cy="2057400"/>
            <a:chOff x="336" y="240"/>
            <a:chExt cx="1296" cy="1296"/>
          </a:xfrm>
        </p:grpSpPr>
        <p:grpSp>
          <p:nvGrpSpPr>
            <p:cNvPr id="4188" name="Group 345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201" name="Group 346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203" name="Oval 34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" name="Oval 34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02" name="Oval 34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89" name="Text Box 350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190" name="Text Box 351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191" name="Text Box 352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192" name="Text Box 353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193" name="Text Box 354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194" name="Text Box 355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195" name="Text Box 356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196" name="Text Box 357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97" name="Text Box 358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198" name="Text Box 359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99" name="Text Box 360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0" name="Text Box 361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4" name="Group 362"/>
          <p:cNvGrpSpPr>
            <a:grpSpLocks/>
          </p:cNvGrpSpPr>
          <p:nvPr/>
        </p:nvGrpSpPr>
        <p:grpSpPr bwMode="auto">
          <a:xfrm>
            <a:off x="3703067" y="3694142"/>
            <a:ext cx="2057400" cy="2057400"/>
            <a:chOff x="2208" y="2448"/>
            <a:chExt cx="1296" cy="1296"/>
          </a:xfrm>
        </p:grpSpPr>
        <p:grpSp>
          <p:nvGrpSpPr>
            <p:cNvPr id="4171" name="Group 363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84" name="Group 36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86" name="Oval 36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7" name="Oval 36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85" name="Oval 36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72" name="Text Box 368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173" name="Text Box 369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174" name="Text Box 370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175" name="Text Box 371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176" name="Text Box 372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177" name="Text Box 373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178" name="Text Box 374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179" name="Text Box 375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80" name="Text Box 376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181" name="Text Box 377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82" name="Text Box 378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83" name="Text Box 379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4652" name="Text Box 380"/>
          <p:cNvSpPr txBox="1">
            <a:spLocks noChangeArrowheads="1"/>
          </p:cNvSpPr>
          <p:nvPr/>
        </p:nvSpPr>
        <p:spPr bwMode="auto">
          <a:xfrm>
            <a:off x="376032" y="197983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A</a:t>
            </a:r>
          </a:p>
        </p:txBody>
      </p:sp>
      <p:grpSp>
        <p:nvGrpSpPr>
          <p:cNvPr id="19" name="Group 460"/>
          <p:cNvGrpSpPr>
            <a:grpSpLocks/>
          </p:cNvGrpSpPr>
          <p:nvPr/>
        </p:nvGrpSpPr>
        <p:grpSpPr bwMode="auto">
          <a:xfrm>
            <a:off x="1505894" y="942337"/>
            <a:ext cx="327025" cy="966788"/>
            <a:chOff x="1042" y="1064"/>
            <a:chExt cx="206" cy="609"/>
          </a:xfrm>
        </p:grpSpPr>
        <p:sp>
          <p:nvSpPr>
            <p:cNvPr id="4168" name="AutoShape 383"/>
            <p:cNvSpPr>
              <a:spLocks noChangeArrowheads="1"/>
            </p:cNvSpPr>
            <p:nvPr/>
          </p:nvSpPr>
          <p:spPr bwMode="auto">
            <a:xfrm rot="7125487">
              <a:off x="960" y="146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Oval 384"/>
            <p:cNvSpPr>
              <a:spLocks noChangeArrowheads="1"/>
            </p:cNvSpPr>
            <p:nvPr/>
          </p:nvSpPr>
          <p:spPr bwMode="auto">
            <a:xfrm rot="4897005">
              <a:off x="1152" y="134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AutoShape 386"/>
            <p:cNvSpPr>
              <a:spLocks noChangeArrowheads="1"/>
            </p:cNvSpPr>
            <p:nvPr/>
          </p:nvSpPr>
          <p:spPr bwMode="auto">
            <a:xfrm rot="-7061689">
              <a:off x="925" y="120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Oval 394"/>
          <p:cNvSpPr>
            <a:spLocks noChangeArrowheads="1"/>
          </p:cNvSpPr>
          <p:nvPr/>
        </p:nvSpPr>
        <p:spPr bwMode="auto">
          <a:xfrm>
            <a:off x="7436519" y="141125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465"/>
          <p:cNvGrpSpPr>
            <a:grpSpLocks/>
          </p:cNvGrpSpPr>
          <p:nvPr/>
        </p:nvGrpSpPr>
        <p:grpSpPr bwMode="auto">
          <a:xfrm>
            <a:off x="7323286" y="1339184"/>
            <a:ext cx="684212" cy="671512"/>
            <a:chOff x="4570" y="1296"/>
            <a:chExt cx="431" cy="423"/>
          </a:xfrm>
        </p:grpSpPr>
        <p:sp>
          <p:nvSpPr>
            <p:cNvPr id="4165" name="AutoShape 396"/>
            <p:cNvSpPr>
              <a:spLocks noChangeArrowheads="1"/>
            </p:cNvSpPr>
            <p:nvPr/>
          </p:nvSpPr>
          <p:spPr bwMode="auto">
            <a:xfrm rot="-386496">
              <a:off x="4713" y="129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AutoShape 397"/>
            <p:cNvSpPr>
              <a:spLocks noChangeArrowheads="1"/>
            </p:cNvSpPr>
            <p:nvPr/>
          </p:nvSpPr>
          <p:spPr bwMode="auto">
            <a:xfrm rot="7126458">
              <a:off x="4426" y="1527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" name="Oval 398"/>
            <p:cNvSpPr>
              <a:spLocks noChangeArrowheads="1"/>
            </p:cNvSpPr>
            <p:nvPr/>
          </p:nvSpPr>
          <p:spPr bwMode="auto">
            <a:xfrm>
              <a:off x="4656" y="1339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9" name="Oval 402"/>
          <p:cNvSpPr>
            <a:spLocks noChangeArrowheads="1"/>
          </p:cNvSpPr>
          <p:nvPr/>
        </p:nvSpPr>
        <p:spPr bwMode="auto">
          <a:xfrm>
            <a:off x="1859666" y="4689548"/>
            <a:ext cx="45719" cy="67736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467"/>
          <p:cNvGrpSpPr>
            <a:grpSpLocks/>
          </p:cNvGrpSpPr>
          <p:nvPr/>
        </p:nvGrpSpPr>
        <p:grpSpPr bwMode="auto">
          <a:xfrm>
            <a:off x="1355133" y="4593729"/>
            <a:ext cx="582613" cy="601662"/>
            <a:chOff x="899" y="3168"/>
            <a:chExt cx="367" cy="379"/>
          </a:xfrm>
        </p:grpSpPr>
        <p:sp>
          <p:nvSpPr>
            <p:cNvPr id="4162" name="AutoShape 400"/>
            <p:cNvSpPr>
              <a:spLocks noChangeArrowheads="1"/>
            </p:cNvSpPr>
            <p:nvPr/>
          </p:nvSpPr>
          <p:spPr bwMode="auto">
            <a:xfrm rot="5182173">
              <a:off x="1061" y="3341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3" name="AutoShape 401"/>
            <p:cNvSpPr>
              <a:spLocks noChangeArrowheads="1"/>
            </p:cNvSpPr>
            <p:nvPr/>
          </p:nvSpPr>
          <p:spPr bwMode="auto">
            <a:xfrm rot="-8766312">
              <a:off x="899" y="316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Oval 403"/>
            <p:cNvSpPr>
              <a:spLocks noChangeArrowheads="1"/>
            </p:cNvSpPr>
            <p:nvPr/>
          </p:nvSpPr>
          <p:spPr bwMode="auto">
            <a:xfrm>
              <a:off x="1152" y="3211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1" name="Oval 404"/>
          <p:cNvSpPr>
            <a:spLocks noChangeArrowheads="1"/>
          </p:cNvSpPr>
          <p:nvPr/>
        </p:nvSpPr>
        <p:spPr bwMode="auto">
          <a:xfrm>
            <a:off x="4720286" y="464628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469"/>
          <p:cNvGrpSpPr>
            <a:grpSpLocks/>
          </p:cNvGrpSpPr>
          <p:nvPr/>
        </p:nvGrpSpPr>
        <p:grpSpPr bwMode="auto">
          <a:xfrm>
            <a:off x="4258711" y="4246263"/>
            <a:ext cx="581025" cy="617537"/>
            <a:chOff x="2658" y="2771"/>
            <a:chExt cx="366" cy="389"/>
          </a:xfrm>
        </p:grpSpPr>
        <p:sp>
          <p:nvSpPr>
            <p:cNvPr id="4159" name="AutoShape 406"/>
            <p:cNvSpPr>
              <a:spLocks noChangeArrowheads="1"/>
            </p:cNvSpPr>
            <p:nvPr/>
          </p:nvSpPr>
          <p:spPr bwMode="auto">
            <a:xfrm rot="10196522">
              <a:off x="2658" y="303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AutoShape 407"/>
            <p:cNvSpPr>
              <a:spLocks noChangeArrowheads="1"/>
            </p:cNvSpPr>
            <p:nvPr/>
          </p:nvSpPr>
          <p:spPr bwMode="auto">
            <a:xfrm rot="-7381471">
              <a:off x="2740" y="2915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Oval 408"/>
            <p:cNvSpPr>
              <a:spLocks noChangeArrowheads="1"/>
            </p:cNvSpPr>
            <p:nvPr/>
          </p:nvSpPr>
          <p:spPr bwMode="auto">
            <a:xfrm>
              <a:off x="2928" y="30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13" name="Group 409"/>
          <p:cNvGrpSpPr>
            <a:grpSpLocks/>
          </p:cNvGrpSpPr>
          <p:nvPr/>
        </p:nvGrpSpPr>
        <p:grpSpPr bwMode="auto">
          <a:xfrm>
            <a:off x="6400800" y="3739393"/>
            <a:ext cx="2057400" cy="2057400"/>
            <a:chOff x="2208" y="2448"/>
            <a:chExt cx="1296" cy="1296"/>
          </a:xfrm>
        </p:grpSpPr>
        <p:grpSp>
          <p:nvGrpSpPr>
            <p:cNvPr id="4142" name="Group 410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55" name="Group 41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57" name="Oval 41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8" name="Oval 41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6" name="Oval 41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43" name="Text Box 415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144" name="Text Box 416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145" name="Text Box 417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146" name="Text Box 418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147" name="Text Box 419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148" name="Text Box 420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149" name="Text Box 421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150" name="Text Box 422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51" name="Text Box 423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152" name="Text Box 424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53" name="Text Box 425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54" name="Text Box 426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4114" name="Oval 427"/>
          <p:cNvSpPr>
            <a:spLocks noChangeArrowheads="1"/>
          </p:cNvSpPr>
          <p:nvPr/>
        </p:nvSpPr>
        <p:spPr bwMode="auto">
          <a:xfrm>
            <a:off x="7417233" y="4672502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471"/>
          <p:cNvGrpSpPr>
            <a:grpSpLocks/>
          </p:cNvGrpSpPr>
          <p:nvPr/>
        </p:nvGrpSpPr>
        <p:grpSpPr bwMode="auto">
          <a:xfrm>
            <a:off x="6938200" y="4365425"/>
            <a:ext cx="608013" cy="490538"/>
            <a:chOff x="4370" y="3002"/>
            <a:chExt cx="383" cy="309"/>
          </a:xfrm>
        </p:grpSpPr>
        <p:grpSp>
          <p:nvGrpSpPr>
            <p:cNvPr id="4137" name="Group 429"/>
            <p:cNvGrpSpPr>
              <a:grpSpLocks/>
            </p:cNvGrpSpPr>
            <p:nvPr/>
          </p:nvGrpSpPr>
          <p:grpSpPr bwMode="auto">
            <a:xfrm rot="5400000">
              <a:off x="4500" y="3036"/>
              <a:ext cx="288" cy="219"/>
              <a:chOff x="4224" y="3792"/>
              <a:chExt cx="288" cy="219"/>
            </a:xfrm>
          </p:grpSpPr>
          <p:sp>
            <p:nvSpPr>
              <p:cNvPr id="4140" name="AutoShape 430"/>
              <p:cNvSpPr>
                <a:spLocks noChangeArrowheads="1"/>
              </p:cNvSpPr>
              <p:nvPr/>
            </p:nvSpPr>
            <p:spPr bwMode="auto">
              <a:xfrm rot="8303747">
                <a:off x="4224" y="3888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Oval 431"/>
              <p:cNvSpPr>
                <a:spLocks noChangeArrowheads="1"/>
              </p:cNvSpPr>
              <p:nvPr/>
            </p:nvSpPr>
            <p:spPr bwMode="auto">
              <a:xfrm>
                <a:off x="441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8" name="AutoShape 432"/>
            <p:cNvSpPr>
              <a:spLocks noChangeArrowheads="1"/>
            </p:cNvSpPr>
            <p:nvPr/>
          </p:nvSpPr>
          <p:spPr bwMode="auto">
            <a:xfrm rot="10508129">
              <a:off x="4370" y="3263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Oval 433"/>
            <p:cNvSpPr>
              <a:spLocks noChangeArrowheads="1"/>
            </p:cNvSpPr>
            <p:nvPr/>
          </p:nvSpPr>
          <p:spPr bwMode="auto">
            <a:xfrm rot="1658759">
              <a:off x="4656" y="3211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707" name="Text Box 435"/>
          <p:cNvSpPr txBox="1">
            <a:spLocks noChangeArrowheads="1"/>
          </p:cNvSpPr>
          <p:nvPr/>
        </p:nvSpPr>
        <p:spPr bwMode="auto">
          <a:xfrm>
            <a:off x="376032" y="2651460"/>
            <a:ext cx="2443368" cy="46166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6 </a:t>
            </a:r>
            <a:r>
              <a:rPr lang="en-US" sz="2400" b="1" dirty="0" err="1">
                <a:solidFill>
                  <a:srgbClr val="990000"/>
                </a:solidFill>
              </a:rPr>
              <a:t>giờ</a:t>
            </a:r>
            <a:r>
              <a:rPr lang="en-US" sz="2400" b="1" dirty="0">
                <a:solidFill>
                  <a:srgbClr val="990000"/>
                </a:solidFill>
              </a:rPr>
              <a:t> 55 </a:t>
            </a:r>
            <a:r>
              <a:rPr lang="en-US" sz="2400" b="1" dirty="0" err="1">
                <a:solidFill>
                  <a:srgbClr val="990000"/>
                </a:solidFill>
              </a:rPr>
              <a:t>phút</a:t>
            </a:r>
            <a:endParaRPr lang="en-US" sz="2400" b="1" dirty="0">
              <a:solidFill>
                <a:srgbClr val="990000"/>
              </a:solidFill>
            </a:endParaRPr>
          </a:p>
        </p:txBody>
      </p:sp>
      <p:sp>
        <p:nvSpPr>
          <p:cNvPr id="54708" name="Text Box 436"/>
          <p:cNvSpPr txBox="1">
            <a:spLocks noChangeArrowheads="1"/>
          </p:cNvSpPr>
          <p:nvPr/>
        </p:nvSpPr>
        <p:spPr bwMode="auto">
          <a:xfrm>
            <a:off x="3458413" y="214471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9900CC"/>
                </a:solidFill>
              </a:rPr>
              <a:t>B</a:t>
            </a:r>
          </a:p>
        </p:txBody>
      </p:sp>
      <p:sp>
        <p:nvSpPr>
          <p:cNvPr id="54710" name="Text Box 438"/>
          <p:cNvSpPr txBox="1">
            <a:spLocks noChangeArrowheads="1"/>
          </p:cNvSpPr>
          <p:nvPr/>
        </p:nvSpPr>
        <p:spPr bwMode="auto">
          <a:xfrm>
            <a:off x="3489199" y="2669411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12 </a:t>
            </a:r>
            <a:r>
              <a:rPr lang="en-US" sz="2400" b="1" dirty="0" err="1">
                <a:solidFill>
                  <a:srgbClr val="990000"/>
                </a:solidFill>
              </a:rPr>
              <a:t>giờ</a:t>
            </a:r>
            <a:r>
              <a:rPr lang="en-US" sz="2400" b="1" dirty="0">
                <a:solidFill>
                  <a:srgbClr val="990000"/>
                </a:solidFill>
              </a:rPr>
              <a:t> 40 </a:t>
            </a:r>
            <a:r>
              <a:rPr lang="en-US" sz="2400" b="1" dirty="0" err="1">
                <a:solidFill>
                  <a:srgbClr val="990000"/>
                </a:solidFill>
              </a:rPr>
              <a:t>phút</a:t>
            </a:r>
            <a:endParaRPr lang="en-US" sz="2400" b="1" dirty="0">
              <a:solidFill>
                <a:srgbClr val="990000"/>
              </a:solidFill>
            </a:endParaRPr>
          </a:p>
        </p:txBody>
      </p:sp>
      <p:sp>
        <p:nvSpPr>
          <p:cNvPr id="54711" name="Text Box 439"/>
          <p:cNvSpPr txBox="1">
            <a:spLocks noChangeArrowheads="1"/>
          </p:cNvSpPr>
          <p:nvPr/>
        </p:nvSpPr>
        <p:spPr bwMode="auto">
          <a:xfrm>
            <a:off x="6246237" y="2089339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9999"/>
                </a:solidFill>
              </a:rPr>
              <a:t>C</a:t>
            </a:r>
          </a:p>
        </p:txBody>
      </p:sp>
      <p:sp>
        <p:nvSpPr>
          <p:cNvPr id="54714" name="Text Box 442"/>
          <p:cNvSpPr txBox="1">
            <a:spLocks noChangeArrowheads="1"/>
          </p:cNvSpPr>
          <p:nvPr/>
        </p:nvSpPr>
        <p:spPr bwMode="auto">
          <a:xfrm>
            <a:off x="506413" y="54038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54717" name="Text Box 445"/>
          <p:cNvSpPr txBox="1">
            <a:spLocks noChangeArrowheads="1"/>
          </p:cNvSpPr>
          <p:nvPr/>
        </p:nvSpPr>
        <p:spPr bwMode="auto">
          <a:xfrm>
            <a:off x="3429000" y="5410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E</a:t>
            </a:r>
          </a:p>
        </p:txBody>
      </p:sp>
      <p:sp>
        <p:nvSpPr>
          <p:cNvPr id="54720" name="Text Box 448"/>
          <p:cNvSpPr txBox="1">
            <a:spLocks noChangeArrowheads="1"/>
          </p:cNvSpPr>
          <p:nvPr/>
        </p:nvSpPr>
        <p:spPr bwMode="auto">
          <a:xfrm>
            <a:off x="6192838" y="54387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FF"/>
                </a:solidFill>
              </a:rPr>
              <a:t>G</a:t>
            </a:r>
          </a:p>
        </p:txBody>
      </p:sp>
      <p:sp>
        <p:nvSpPr>
          <p:cNvPr id="54724" name="Text Box 452"/>
          <p:cNvSpPr txBox="1">
            <a:spLocks noChangeArrowheads="1"/>
          </p:cNvSpPr>
          <p:nvPr/>
        </p:nvSpPr>
        <p:spPr bwMode="auto">
          <a:xfrm>
            <a:off x="6417932" y="2550115"/>
            <a:ext cx="21709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2 </a:t>
            </a:r>
            <a:r>
              <a:rPr lang="en-US" sz="2400" b="1" dirty="0" err="1">
                <a:solidFill>
                  <a:srgbClr val="990000"/>
                </a:solidFill>
              </a:rPr>
              <a:t>giờ</a:t>
            </a:r>
            <a:r>
              <a:rPr lang="en-US" sz="2400" b="1" dirty="0">
                <a:solidFill>
                  <a:srgbClr val="990000"/>
                </a:solidFill>
              </a:rPr>
              <a:t> 35 </a:t>
            </a:r>
            <a:r>
              <a:rPr lang="en-US" sz="2400" b="1" dirty="0" err="1">
                <a:solidFill>
                  <a:srgbClr val="990000"/>
                </a:solidFill>
              </a:rPr>
              <a:t>phút</a:t>
            </a:r>
            <a:endParaRPr lang="en-US" sz="2400" b="1" dirty="0">
              <a:solidFill>
                <a:srgbClr val="990000"/>
              </a:solidFill>
            </a:endParaRPr>
          </a:p>
        </p:txBody>
      </p:sp>
      <p:sp>
        <p:nvSpPr>
          <p:cNvPr id="54726" name="Text Box 454"/>
          <p:cNvSpPr txBox="1">
            <a:spLocks noChangeArrowheads="1"/>
          </p:cNvSpPr>
          <p:nvPr/>
        </p:nvSpPr>
        <p:spPr bwMode="auto">
          <a:xfrm>
            <a:off x="585589" y="5884936"/>
            <a:ext cx="2214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5 </a:t>
            </a:r>
            <a:r>
              <a:rPr lang="en-US" sz="2400" b="1" dirty="0" err="1">
                <a:solidFill>
                  <a:srgbClr val="990000"/>
                </a:solidFill>
              </a:rPr>
              <a:t>giờ</a:t>
            </a:r>
            <a:r>
              <a:rPr lang="en-US" sz="2400" b="1" dirty="0">
                <a:solidFill>
                  <a:srgbClr val="990000"/>
                </a:solidFill>
              </a:rPr>
              <a:t> 50 </a:t>
            </a:r>
            <a:r>
              <a:rPr lang="en-US" sz="2400" b="1" dirty="0" err="1">
                <a:solidFill>
                  <a:srgbClr val="990000"/>
                </a:solidFill>
              </a:rPr>
              <a:t>phút</a:t>
            </a:r>
            <a:endParaRPr lang="en-US" sz="2400" b="1" dirty="0">
              <a:solidFill>
                <a:srgbClr val="990000"/>
              </a:solidFill>
            </a:endParaRPr>
          </a:p>
        </p:txBody>
      </p:sp>
      <p:sp>
        <p:nvSpPr>
          <p:cNvPr id="54728" name="Text Box 456"/>
          <p:cNvSpPr txBox="1">
            <a:spLocks noChangeArrowheads="1"/>
          </p:cNvSpPr>
          <p:nvPr/>
        </p:nvSpPr>
        <p:spPr bwMode="auto">
          <a:xfrm>
            <a:off x="3652838" y="5782793"/>
            <a:ext cx="2122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8 </a:t>
            </a:r>
            <a:r>
              <a:rPr lang="en-US" sz="2400" b="1" dirty="0" err="1">
                <a:solidFill>
                  <a:srgbClr val="990000"/>
                </a:solidFill>
              </a:rPr>
              <a:t>giờ</a:t>
            </a:r>
            <a:r>
              <a:rPr lang="en-US" sz="2400" b="1" dirty="0">
                <a:solidFill>
                  <a:srgbClr val="990000"/>
                </a:solidFill>
              </a:rPr>
              <a:t> 55 </a:t>
            </a:r>
            <a:r>
              <a:rPr lang="en-US" sz="2400" b="1" dirty="0" err="1">
                <a:solidFill>
                  <a:srgbClr val="990000"/>
                </a:solidFill>
              </a:rPr>
              <a:t>phút</a:t>
            </a:r>
            <a:endParaRPr lang="en-US" sz="2400" b="1" dirty="0">
              <a:solidFill>
                <a:srgbClr val="990000"/>
              </a:solidFill>
            </a:endParaRPr>
          </a:p>
        </p:txBody>
      </p:sp>
      <p:sp>
        <p:nvSpPr>
          <p:cNvPr id="54730" name="Text Box 458"/>
          <p:cNvSpPr txBox="1">
            <a:spLocks noChangeArrowheads="1"/>
          </p:cNvSpPr>
          <p:nvPr/>
        </p:nvSpPr>
        <p:spPr bwMode="auto">
          <a:xfrm>
            <a:off x="6400800" y="5867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10 </a:t>
            </a:r>
            <a:r>
              <a:rPr lang="en-US" sz="2400" b="1" dirty="0" err="1">
                <a:solidFill>
                  <a:srgbClr val="990000"/>
                </a:solidFill>
              </a:rPr>
              <a:t>giờ</a:t>
            </a:r>
            <a:r>
              <a:rPr lang="en-US" sz="2400" b="1" dirty="0">
                <a:solidFill>
                  <a:srgbClr val="990000"/>
                </a:solidFill>
              </a:rPr>
              <a:t> 45 </a:t>
            </a:r>
            <a:r>
              <a:rPr lang="en-US" sz="2400" b="1" dirty="0" err="1">
                <a:solidFill>
                  <a:srgbClr val="990000"/>
                </a:solidFill>
              </a:rPr>
              <a:t>phút</a:t>
            </a:r>
            <a:endParaRPr lang="en-US" sz="2400" b="1" dirty="0">
              <a:solidFill>
                <a:srgbClr val="990000"/>
              </a:solidFill>
            </a:endParaRPr>
          </a:p>
        </p:txBody>
      </p:sp>
      <p:sp>
        <p:nvSpPr>
          <p:cNvPr id="54733" name="Text Box 461"/>
          <p:cNvSpPr txBox="1">
            <a:spLocks noChangeArrowheads="1"/>
          </p:cNvSpPr>
          <p:nvPr/>
        </p:nvSpPr>
        <p:spPr bwMode="auto">
          <a:xfrm>
            <a:off x="352425" y="3185407"/>
            <a:ext cx="2894302" cy="40011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990000"/>
                </a:solidFill>
              </a:rPr>
              <a:t>hoặc</a:t>
            </a:r>
            <a:r>
              <a:rPr lang="en-US" sz="2000" b="1" i="1" dirty="0">
                <a:solidFill>
                  <a:srgbClr val="990000"/>
                </a:solidFill>
              </a:rPr>
              <a:t> 7 </a:t>
            </a:r>
            <a:r>
              <a:rPr lang="en-US" sz="2000" b="1" i="1" dirty="0" err="1">
                <a:solidFill>
                  <a:srgbClr val="990000"/>
                </a:solidFill>
              </a:rPr>
              <a:t>giờ</a:t>
            </a:r>
            <a:r>
              <a:rPr lang="en-US" sz="2000" b="1" i="1" dirty="0">
                <a:solidFill>
                  <a:srgbClr val="990000"/>
                </a:solidFill>
              </a:rPr>
              <a:t> </a:t>
            </a:r>
            <a:r>
              <a:rPr lang="en-US" sz="2000" b="1" i="1" dirty="0" err="1">
                <a:solidFill>
                  <a:srgbClr val="140476"/>
                </a:solidFill>
              </a:rPr>
              <a:t>kém</a:t>
            </a:r>
            <a:r>
              <a:rPr lang="en-US" sz="2000" b="1" i="1" dirty="0">
                <a:solidFill>
                  <a:srgbClr val="140476"/>
                </a:solidFill>
              </a:rPr>
              <a:t> 5 </a:t>
            </a:r>
            <a:r>
              <a:rPr lang="en-US" sz="2000" b="1" i="1" dirty="0" err="1">
                <a:solidFill>
                  <a:srgbClr val="140476"/>
                </a:solidFill>
              </a:rPr>
              <a:t>phút</a:t>
            </a:r>
            <a:endParaRPr lang="en-US" sz="2000" b="1" i="1" dirty="0">
              <a:solidFill>
                <a:srgbClr val="140476"/>
              </a:solidFill>
            </a:endParaRPr>
          </a:p>
        </p:txBody>
      </p:sp>
      <p:grpSp>
        <p:nvGrpSpPr>
          <p:cNvPr id="28" name="Group 463"/>
          <p:cNvGrpSpPr>
            <a:grpSpLocks/>
          </p:cNvGrpSpPr>
          <p:nvPr/>
        </p:nvGrpSpPr>
        <p:grpSpPr bwMode="auto">
          <a:xfrm>
            <a:off x="4171532" y="1119585"/>
            <a:ext cx="665163" cy="603250"/>
            <a:chOff x="2662" y="1117"/>
            <a:chExt cx="419" cy="380"/>
          </a:xfrm>
        </p:grpSpPr>
        <p:sp>
          <p:nvSpPr>
            <p:cNvPr id="4134" name="AutoShape 390"/>
            <p:cNvSpPr>
              <a:spLocks noChangeArrowheads="1"/>
            </p:cNvSpPr>
            <p:nvPr/>
          </p:nvSpPr>
          <p:spPr bwMode="auto">
            <a:xfrm rot="-4188705">
              <a:off x="2876" y="1199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AutoShape 392"/>
            <p:cNvSpPr>
              <a:spLocks noChangeArrowheads="1"/>
            </p:cNvSpPr>
            <p:nvPr/>
          </p:nvSpPr>
          <p:spPr bwMode="auto">
            <a:xfrm rot="8713916">
              <a:off x="2662" y="1449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462"/>
            <p:cNvSpPr>
              <a:spLocks noChangeArrowheads="1"/>
            </p:cNvSpPr>
            <p:nvPr/>
          </p:nvSpPr>
          <p:spPr bwMode="auto">
            <a:xfrm>
              <a:off x="2932" y="1331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736" name="Text Box 464"/>
          <p:cNvSpPr txBox="1">
            <a:spLocks noChangeArrowheads="1"/>
          </p:cNvSpPr>
          <p:nvPr/>
        </p:nvSpPr>
        <p:spPr bwMode="auto">
          <a:xfrm>
            <a:off x="3322927" y="3194844"/>
            <a:ext cx="30778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990000"/>
                </a:solidFill>
              </a:rPr>
              <a:t>hoặc</a:t>
            </a:r>
            <a:r>
              <a:rPr lang="en-US" sz="2000" b="1" i="1" dirty="0">
                <a:solidFill>
                  <a:srgbClr val="990000"/>
                </a:solidFill>
              </a:rPr>
              <a:t> 1 </a:t>
            </a:r>
            <a:r>
              <a:rPr lang="en-US" sz="2000" b="1" i="1" dirty="0" err="1">
                <a:solidFill>
                  <a:srgbClr val="990000"/>
                </a:solidFill>
              </a:rPr>
              <a:t>giờ</a:t>
            </a:r>
            <a:r>
              <a:rPr lang="en-US" sz="2000" b="1" i="1" dirty="0">
                <a:solidFill>
                  <a:srgbClr val="990000"/>
                </a:solidFill>
              </a:rPr>
              <a:t> </a:t>
            </a:r>
            <a:r>
              <a:rPr lang="en-US" sz="2000" b="1" i="1" dirty="0" err="1">
                <a:solidFill>
                  <a:srgbClr val="140476"/>
                </a:solidFill>
              </a:rPr>
              <a:t>kém</a:t>
            </a:r>
            <a:r>
              <a:rPr lang="en-US" sz="2000" b="1" i="1" dirty="0">
                <a:solidFill>
                  <a:srgbClr val="140476"/>
                </a:solidFill>
              </a:rPr>
              <a:t> 20 </a:t>
            </a:r>
            <a:r>
              <a:rPr lang="en-US" sz="2000" b="1" i="1" dirty="0" err="1">
                <a:solidFill>
                  <a:srgbClr val="140476"/>
                </a:solidFill>
              </a:rPr>
              <a:t>phút</a:t>
            </a:r>
            <a:endParaRPr lang="en-US" sz="2000" b="1" i="1" dirty="0">
              <a:solidFill>
                <a:srgbClr val="140476"/>
              </a:solidFill>
            </a:endParaRPr>
          </a:p>
        </p:txBody>
      </p:sp>
      <p:sp>
        <p:nvSpPr>
          <p:cNvPr id="54738" name="Text Box 466"/>
          <p:cNvSpPr txBox="1">
            <a:spLocks noChangeArrowheads="1"/>
          </p:cNvSpPr>
          <p:nvPr/>
        </p:nvSpPr>
        <p:spPr bwMode="auto">
          <a:xfrm>
            <a:off x="6427787" y="3105442"/>
            <a:ext cx="291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990000"/>
                </a:solidFill>
              </a:rPr>
              <a:t>hoặc</a:t>
            </a:r>
            <a:r>
              <a:rPr lang="en-US" sz="2000" b="1" i="1" dirty="0">
                <a:solidFill>
                  <a:srgbClr val="990000"/>
                </a:solidFill>
              </a:rPr>
              <a:t> 3 </a:t>
            </a:r>
            <a:r>
              <a:rPr lang="en-US" sz="2000" b="1" i="1" dirty="0" err="1">
                <a:solidFill>
                  <a:srgbClr val="990000"/>
                </a:solidFill>
              </a:rPr>
              <a:t>giờ</a:t>
            </a:r>
            <a:r>
              <a:rPr lang="en-US" sz="2000" b="1" i="1" dirty="0">
                <a:solidFill>
                  <a:srgbClr val="990000"/>
                </a:solidFill>
              </a:rPr>
              <a:t> </a:t>
            </a:r>
            <a:r>
              <a:rPr lang="en-US" sz="2000" b="1" i="1" dirty="0" err="1">
                <a:solidFill>
                  <a:srgbClr val="140476"/>
                </a:solidFill>
              </a:rPr>
              <a:t>kém</a:t>
            </a:r>
            <a:r>
              <a:rPr lang="en-US" sz="2000" b="1" i="1" dirty="0">
                <a:solidFill>
                  <a:srgbClr val="140476"/>
                </a:solidFill>
              </a:rPr>
              <a:t> 25 </a:t>
            </a:r>
            <a:r>
              <a:rPr lang="en-US" sz="2000" b="1" i="1" dirty="0" err="1">
                <a:solidFill>
                  <a:srgbClr val="140476"/>
                </a:solidFill>
              </a:rPr>
              <a:t>phút</a:t>
            </a:r>
            <a:endParaRPr lang="en-US" sz="2000" b="1" i="1" dirty="0">
              <a:solidFill>
                <a:srgbClr val="140476"/>
              </a:solidFill>
            </a:endParaRPr>
          </a:p>
        </p:txBody>
      </p:sp>
      <p:sp>
        <p:nvSpPr>
          <p:cNvPr id="54740" name="Text Box 468"/>
          <p:cNvSpPr txBox="1">
            <a:spLocks noChangeArrowheads="1"/>
          </p:cNvSpPr>
          <p:nvPr/>
        </p:nvSpPr>
        <p:spPr bwMode="auto">
          <a:xfrm>
            <a:off x="408719" y="6360355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990000"/>
                </a:solidFill>
              </a:rPr>
              <a:t>hoặc</a:t>
            </a:r>
            <a:r>
              <a:rPr lang="en-US" sz="2000" b="1" i="1" dirty="0">
                <a:solidFill>
                  <a:srgbClr val="990000"/>
                </a:solidFill>
              </a:rPr>
              <a:t> 6giờ </a:t>
            </a:r>
            <a:r>
              <a:rPr lang="en-US" sz="2000" b="1" i="1" dirty="0" err="1">
                <a:solidFill>
                  <a:srgbClr val="140476"/>
                </a:solidFill>
              </a:rPr>
              <a:t>kém</a:t>
            </a:r>
            <a:r>
              <a:rPr lang="en-US" sz="2000" b="1" i="1" dirty="0">
                <a:solidFill>
                  <a:srgbClr val="140476"/>
                </a:solidFill>
              </a:rPr>
              <a:t> 10 </a:t>
            </a:r>
            <a:r>
              <a:rPr lang="en-US" sz="2000" b="1" i="1" dirty="0" err="1">
                <a:solidFill>
                  <a:srgbClr val="140476"/>
                </a:solidFill>
              </a:rPr>
              <a:t>phút</a:t>
            </a:r>
            <a:endParaRPr lang="en-US" sz="2000" b="1" i="1" dirty="0">
              <a:solidFill>
                <a:srgbClr val="140476"/>
              </a:solidFill>
            </a:endParaRPr>
          </a:p>
        </p:txBody>
      </p:sp>
      <p:sp>
        <p:nvSpPr>
          <p:cNvPr id="54742" name="Text Box 470"/>
          <p:cNvSpPr txBox="1">
            <a:spLocks noChangeArrowheads="1"/>
          </p:cNvSpPr>
          <p:nvPr/>
        </p:nvSpPr>
        <p:spPr bwMode="auto">
          <a:xfrm>
            <a:off x="3550592" y="6254786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990000"/>
                </a:solidFill>
              </a:rPr>
              <a:t>hoặc</a:t>
            </a:r>
            <a:r>
              <a:rPr lang="en-US" sz="2000" b="1" i="1" dirty="0">
                <a:solidFill>
                  <a:srgbClr val="990000"/>
                </a:solidFill>
              </a:rPr>
              <a:t> 9 </a:t>
            </a:r>
            <a:r>
              <a:rPr lang="en-US" sz="2000" b="1" i="1" dirty="0" err="1">
                <a:solidFill>
                  <a:srgbClr val="990000"/>
                </a:solidFill>
              </a:rPr>
              <a:t>giờ</a:t>
            </a:r>
            <a:r>
              <a:rPr lang="en-US" sz="2000" b="1" i="1" dirty="0">
                <a:solidFill>
                  <a:srgbClr val="990000"/>
                </a:solidFill>
              </a:rPr>
              <a:t> </a:t>
            </a:r>
            <a:r>
              <a:rPr lang="en-US" sz="2000" b="1" i="1" dirty="0" err="1">
                <a:solidFill>
                  <a:srgbClr val="140476"/>
                </a:solidFill>
              </a:rPr>
              <a:t>kém</a:t>
            </a:r>
            <a:r>
              <a:rPr lang="en-US" sz="2000" b="1" i="1" dirty="0">
                <a:solidFill>
                  <a:srgbClr val="140476"/>
                </a:solidFill>
              </a:rPr>
              <a:t> 5 </a:t>
            </a:r>
            <a:r>
              <a:rPr lang="en-US" sz="2000" b="1" i="1" dirty="0" err="1">
                <a:solidFill>
                  <a:srgbClr val="140476"/>
                </a:solidFill>
              </a:rPr>
              <a:t>phút</a:t>
            </a:r>
            <a:endParaRPr lang="en-US" sz="2000" b="1" i="1" dirty="0">
              <a:solidFill>
                <a:srgbClr val="140476"/>
              </a:solidFill>
            </a:endParaRPr>
          </a:p>
        </p:txBody>
      </p:sp>
      <p:sp>
        <p:nvSpPr>
          <p:cNvPr id="54744" name="Text Box 472"/>
          <p:cNvSpPr txBox="1">
            <a:spLocks noChangeArrowheads="1"/>
          </p:cNvSpPr>
          <p:nvPr/>
        </p:nvSpPr>
        <p:spPr bwMode="auto">
          <a:xfrm>
            <a:off x="6344750" y="6270798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990000"/>
                </a:solidFill>
              </a:rPr>
              <a:t>hoặc</a:t>
            </a:r>
            <a:r>
              <a:rPr lang="en-US" sz="2000" b="1" i="1" dirty="0">
                <a:solidFill>
                  <a:srgbClr val="990000"/>
                </a:solidFill>
              </a:rPr>
              <a:t> 11 </a:t>
            </a:r>
            <a:r>
              <a:rPr lang="en-US" sz="2000" b="1" i="1" dirty="0" err="1">
                <a:solidFill>
                  <a:srgbClr val="990000"/>
                </a:solidFill>
              </a:rPr>
              <a:t>giờ</a:t>
            </a:r>
            <a:r>
              <a:rPr lang="en-US" sz="2000" b="1" i="1" dirty="0">
                <a:solidFill>
                  <a:srgbClr val="990000"/>
                </a:solidFill>
              </a:rPr>
              <a:t> </a:t>
            </a:r>
            <a:r>
              <a:rPr lang="en-US" sz="2000" b="1" i="1" dirty="0" err="1">
                <a:solidFill>
                  <a:srgbClr val="140476"/>
                </a:solidFill>
              </a:rPr>
              <a:t>kém</a:t>
            </a:r>
            <a:r>
              <a:rPr lang="en-US" sz="2000" b="1" i="1" dirty="0">
                <a:solidFill>
                  <a:srgbClr val="140476"/>
                </a:solidFill>
              </a:rPr>
              <a:t> 15 </a:t>
            </a:r>
            <a:r>
              <a:rPr lang="en-US" sz="2000" b="1" i="1" dirty="0" err="1">
                <a:solidFill>
                  <a:srgbClr val="140476"/>
                </a:solidFill>
              </a:rPr>
              <a:t>phút</a:t>
            </a:r>
            <a:endParaRPr lang="en-US" sz="2000" b="1" i="1" dirty="0">
              <a:solidFill>
                <a:srgbClr val="140476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3000" fill="hold"/>
                                        <p:tgtEl>
                                          <p:spTgt spid="5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3000" fill="hold"/>
                                        <p:tgtEl>
                                          <p:spTgt spid="5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3000" fill="hold"/>
                                        <p:tgtEl>
                                          <p:spTgt spid="5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3000" fill="hold"/>
                                        <p:tgtEl>
                                          <p:spTgt spid="5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2000"/>
                                        <p:tgtEl>
                                          <p:spTgt spid="5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3000" fill="hold"/>
                                        <p:tgtEl>
                                          <p:spTgt spid="5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3" dur="2000"/>
                                        <p:tgtEl>
                                          <p:spTgt spid="5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52" grpId="0"/>
      <p:bldP spid="54707" grpId="0" animBg="1"/>
      <p:bldP spid="54708" grpId="0"/>
      <p:bldP spid="54710" grpId="0"/>
      <p:bldP spid="54711" grpId="0"/>
      <p:bldP spid="54714" grpId="0"/>
      <p:bldP spid="54717" grpId="0"/>
      <p:bldP spid="54720" grpId="0"/>
      <p:bldP spid="54724" grpId="0"/>
      <p:bldP spid="54726" grpId="0"/>
      <p:bldP spid="54728" grpId="0"/>
      <p:bldP spid="54730" grpId="0"/>
      <p:bldP spid="54733" grpId="0" animBg="1"/>
      <p:bldP spid="54736" grpId="0"/>
      <p:bldP spid="54738" grpId="0"/>
      <p:bldP spid="54740" grpId="0"/>
      <p:bldP spid="54742" grpId="0"/>
      <p:bldP spid="547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905000" y="1066800"/>
            <a:ext cx="586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Xem đồng hồ (tiếp theo)</a:t>
            </a:r>
          </a:p>
        </p:txBody>
      </p:sp>
      <p:grpSp>
        <p:nvGrpSpPr>
          <p:cNvPr id="5125" name="Group 15"/>
          <p:cNvGrpSpPr>
            <a:grpSpLocks/>
          </p:cNvGrpSpPr>
          <p:nvPr/>
        </p:nvGrpSpPr>
        <p:grpSpPr bwMode="auto">
          <a:xfrm>
            <a:off x="304800" y="1835150"/>
            <a:ext cx="5334000" cy="674688"/>
            <a:chOff x="192" y="1104"/>
            <a:chExt cx="3360" cy="425"/>
          </a:xfrm>
        </p:grpSpPr>
        <p:sp>
          <p:nvSpPr>
            <p:cNvPr id="6219" name="AutoShape 8"/>
            <p:cNvSpPr>
              <a:spLocks noChangeArrowheads="1"/>
            </p:cNvSpPr>
            <p:nvPr/>
          </p:nvSpPr>
          <p:spPr bwMode="gray">
            <a:xfrm>
              <a:off x="192" y="1104"/>
              <a:ext cx="3360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400" b="1">
                  <a:solidFill>
                    <a:srgbClr val="2B166E"/>
                  </a:solidFill>
                </a:rPr>
                <a:t>           Quay kim để đồng hồ chỉ :</a:t>
              </a:r>
              <a:endParaRPr lang="en-US" sz="2800" b="1">
                <a:solidFill>
                  <a:srgbClr val="2B166E"/>
                </a:solidFill>
              </a:endParaRPr>
            </a:p>
          </p:txBody>
        </p:sp>
        <p:grpSp>
          <p:nvGrpSpPr>
            <p:cNvPr id="5196" name="Group 9"/>
            <p:cNvGrpSpPr>
              <a:grpSpLocks/>
            </p:cNvGrpSpPr>
            <p:nvPr/>
          </p:nvGrpSpPr>
          <p:grpSpPr bwMode="auto">
            <a:xfrm>
              <a:off x="288" y="1152"/>
              <a:ext cx="480" cy="377"/>
              <a:chOff x="336" y="2112"/>
              <a:chExt cx="480" cy="377"/>
            </a:xfrm>
          </p:grpSpPr>
          <p:grpSp>
            <p:nvGrpSpPr>
              <p:cNvPr id="5197" name="Group 10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5199" name="AutoShape 1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00" name="Freeform 12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55309" name="Text Box 13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198" name="Text Box 14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2</a:t>
                </a:r>
              </a:p>
            </p:txBody>
          </p:sp>
        </p:grpSp>
      </p:grp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242888" y="2976563"/>
            <a:ext cx="288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a) 3 giờ 15 phút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2905125" y="2976563"/>
            <a:ext cx="303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b) 9 giờ kém 10 phút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096000" y="28956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c) 4 giờ kém 5 phút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57200" y="3724275"/>
            <a:ext cx="2057400" cy="2057400"/>
            <a:chOff x="2208" y="2448"/>
            <a:chExt cx="1296" cy="1296"/>
          </a:xfrm>
        </p:grpSpPr>
        <p:grpSp>
          <p:nvGrpSpPr>
            <p:cNvPr id="5178" name="Group 20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191" name="Group 2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93" name="Oval 2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94" name="Oval 2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92" name="Oval 2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79" name="Text Box 25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80" name="Text Box 26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81" name="Text Box 27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82" name="Text Box 28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83" name="Text Box 29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84" name="Text Box 30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85" name="Text Box 31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86" name="Text Box 32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87" name="Text Box 33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88" name="Text Box 34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89" name="Text Box 35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90" name="Text Box 36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1447800" y="4638675"/>
            <a:ext cx="636588" cy="244475"/>
            <a:chOff x="912" y="2922"/>
            <a:chExt cx="401" cy="154"/>
          </a:xfrm>
        </p:grpSpPr>
        <p:sp>
          <p:nvSpPr>
            <p:cNvPr id="5175" name="AutoShape 38"/>
            <p:cNvSpPr>
              <a:spLocks noChangeArrowheads="1"/>
            </p:cNvSpPr>
            <p:nvPr/>
          </p:nvSpPr>
          <p:spPr bwMode="auto">
            <a:xfrm rot="764869">
              <a:off x="956" y="2953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76" name="AutoShape 39"/>
            <p:cNvSpPr>
              <a:spLocks noChangeArrowheads="1"/>
            </p:cNvSpPr>
            <p:nvPr/>
          </p:nvSpPr>
          <p:spPr bwMode="auto">
            <a:xfrm>
              <a:off x="977" y="2941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77" name="Oval 40"/>
            <p:cNvSpPr>
              <a:spLocks noChangeArrowheads="1"/>
            </p:cNvSpPr>
            <p:nvPr/>
          </p:nvSpPr>
          <p:spPr bwMode="auto">
            <a:xfrm>
              <a:off x="912" y="29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3276600" y="3724275"/>
            <a:ext cx="2057400" cy="2057400"/>
            <a:chOff x="2208" y="2448"/>
            <a:chExt cx="1296" cy="1296"/>
          </a:xfrm>
        </p:grpSpPr>
        <p:grpSp>
          <p:nvGrpSpPr>
            <p:cNvPr id="5158" name="Group 42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171" name="Group 43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73" name="Oval 4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74" name="Oval 45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72" name="Oval 46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59" name="Text Box 47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60" name="Text Box 48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61" name="Text Box 49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62" name="Text Box 50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63" name="Text Box 51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64" name="Text Box 52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65" name="Text Box 53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66" name="Text Box 54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67" name="Text Box 55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68" name="Text Box 56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69" name="Text Box 57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70" name="Text Box 58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2" name="Group 91"/>
          <p:cNvGrpSpPr>
            <a:grpSpLocks/>
          </p:cNvGrpSpPr>
          <p:nvPr/>
        </p:nvGrpSpPr>
        <p:grpSpPr bwMode="auto">
          <a:xfrm>
            <a:off x="3851275" y="4551363"/>
            <a:ext cx="568325" cy="311150"/>
            <a:chOff x="2426" y="2867"/>
            <a:chExt cx="358" cy="196"/>
          </a:xfrm>
        </p:grpSpPr>
        <p:sp>
          <p:nvSpPr>
            <p:cNvPr id="5155" name="AutoShape 60"/>
            <p:cNvSpPr>
              <a:spLocks noChangeArrowheads="1"/>
            </p:cNvSpPr>
            <p:nvPr/>
          </p:nvSpPr>
          <p:spPr bwMode="auto">
            <a:xfrm rot="10219465">
              <a:off x="2462" y="294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56" name="AutoShape 61"/>
            <p:cNvSpPr>
              <a:spLocks noChangeArrowheads="1"/>
            </p:cNvSpPr>
            <p:nvPr/>
          </p:nvSpPr>
          <p:spPr bwMode="auto">
            <a:xfrm rot="-9155129">
              <a:off x="2426" y="2867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57" name="Oval 62"/>
            <p:cNvSpPr>
              <a:spLocks noChangeArrowheads="1"/>
            </p:cNvSpPr>
            <p:nvPr/>
          </p:nvSpPr>
          <p:spPr bwMode="auto">
            <a:xfrm>
              <a:off x="2688" y="29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6508750" y="3724275"/>
            <a:ext cx="2057400" cy="2057400"/>
            <a:chOff x="2208" y="2448"/>
            <a:chExt cx="1296" cy="1296"/>
          </a:xfrm>
        </p:grpSpPr>
        <p:grpSp>
          <p:nvGrpSpPr>
            <p:cNvPr id="5138" name="Group 64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151" name="Group 6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53" name="Oval 6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54" name="Oval 6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52" name="Oval 6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39" name="Text Box 69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40" name="Text Box 70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41" name="Text Box 71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42" name="Text Box 72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43" name="Text Box 73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44" name="Text Box 74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45" name="Text Box 75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46" name="Text Box 76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47" name="Text Box 77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48" name="Text Box 78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49" name="Text Box 79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50" name="Text Box 80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6" name="Group 92"/>
          <p:cNvGrpSpPr>
            <a:grpSpLocks/>
          </p:cNvGrpSpPr>
          <p:nvPr/>
        </p:nvGrpSpPr>
        <p:grpSpPr bwMode="auto">
          <a:xfrm>
            <a:off x="7373938" y="4230688"/>
            <a:ext cx="627062" cy="708025"/>
            <a:chOff x="4645" y="2665"/>
            <a:chExt cx="395" cy="446"/>
          </a:xfrm>
        </p:grpSpPr>
        <p:sp>
          <p:nvSpPr>
            <p:cNvPr id="5135" name="AutoShape 82"/>
            <p:cNvSpPr>
              <a:spLocks noChangeArrowheads="1"/>
            </p:cNvSpPr>
            <p:nvPr/>
          </p:nvSpPr>
          <p:spPr bwMode="auto">
            <a:xfrm rot="1644280">
              <a:off x="4752" y="2988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36" name="AutoShape 83"/>
            <p:cNvSpPr>
              <a:spLocks noChangeArrowheads="1"/>
            </p:cNvSpPr>
            <p:nvPr/>
          </p:nvSpPr>
          <p:spPr bwMode="auto">
            <a:xfrm rot="-7279005">
              <a:off x="4501" y="2809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37" name="Oval 84"/>
            <p:cNvSpPr>
              <a:spLocks noChangeArrowheads="1"/>
            </p:cNvSpPr>
            <p:nvPr/>
          </p:nvSpPr>
          <p:spPr bwMode="auto">
            <a:xfrm>
              <a:off x="4724" y="29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2" grpId="0"/>
      <p:bldP spid="55312" grpId="1"/>
      <p:bldP spid="55313" grpId="0"/>
      <p:bldP spid="55313" grpId="1"/>
      <p:bldP spid="55314" grpId="0"/>
      <p:bldP spid="553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9"/>
          <p:cNvGrpSpPr>
            <a:grpSpLocks/>
          </p:cNvGrpSpPr>
          <p:nvPr/>
        </p:nvGrpSpPr>
        <p:grpSpPr bwMode="auto">
          <a:xfrm>
            <a:off x="6924675" y="482600"/>
            <a:ext cx="2057400" cy="2057400"/>
            <a:chOff x="2208" y="2448"/>
            <a:chExt cx="1296" cy="1296"/>
          </a:xfrm>
        </p:grpSpPr>
        <p:grpSp>
          <p:nvGrpSpPr>
            <p:cNvPr id="6287" name="Group 70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300" name="Group 7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302" name="Oval 7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303" name="Oval 7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301" name="Oval 7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88" name="Text Box 75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89" name="Text Box 76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90" name="Text Box 77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91" name="Text Box 78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92" name="Text Box 79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93" name="Text Box 80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94" name="Text Box 81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95" name="Text Box 82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96" name="Text Box 83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97" name="Text Box 84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98" name="Text Box 85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99" name="Text Box 86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5" name="Group 238"/>
          <p:cNvGrpSpPr>
            <a:grpSpLocks/>
          </p:cNvGrpSpPr>
          <p:nvPr/>
        </p:nvGrpSpPr>
        <p:grpSpPr bwMode="auto">
          <a:xfrm>
            <a:off x="7915275" y="1397000"/>
            <a:ext cx="609600" cy="320675"/>
            <a:chOff x="4921" y="672"/>
            <a:chExt cx="384" cy="202"/>
          </a:xfrm>
        </p:grpSpPr>
        <p:sp>
          <p:nvSpPr>
            <p:cNvPr id="6284" name="AutoShape 88"/>
            <p:cNvSpPr>
              <a:spLocks noChangeArrowheads="1"/>
            </p:cNvSpPr>
            <p:nvPr/>
          </p:nvSpPr>
          <p:spPr bwMode="auto">
            <a:xfrm rot="2387307">
              <a:off x="4923" y="751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85" name="AutoShape 89"/>
            <p:cNvSpPr>
              <a:spLocks noChangeArrowheads="1"/>
            </p:cNvSpPr>
            <p:nvPr/>
          </p:nvSpPr>
          <p:spPr bwMode="auto">
            <a:xfrm>
              <a:off x="4969" y="681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86" name="Oval 90"/>
            <p:cNvSpPr>
              <a:spLocks noChangeArrowheads="1"/>
            </p:cNvSpPr>
            <p:nvPr/>
          </p:nvSpPr>
          <p:spPr bwMode="auto">
            <a:xfrm>
              <a:off x="4921" y="67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48" name="Group 112"/>
          <p:cNvGrpSpPr>
            <a:grpSpLocks/>
          </p:cNvGrpSpPr>
          <p:nvPr/>
        </p:nvGrpSpPr>
        <p:grpSpPr bwMode="auto">
          <a:xfrm>
            <a:off x="6335713" y="2547938"/>
            <a:ext cx="2057400" cy="2057400"/>
            <a:chOff x="2208" y="2448"/>
            <a:chExt cx="1296" cy="1296"/>
          </a:xfrm>
        </p:grpSpPr>
        <p:grpSp>
          <p:nvGrpSpPr>
            <p:cNvPr id="6267" name="Group 113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80" name="Group 11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82" name="Oval 11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83" name="Oval 11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81" name="Oval 11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68" name="Text Box 118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69" name="Text Box 119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70" name="Text Box 120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71" name="Text Box 121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72" name="Text Box 122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73" name="Text Box 123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74" name="Text Box 124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75" name="Text Box 125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76" name="Text Box 126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77" name="Text Box 127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78" name="Text Box 128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79" name="Text Box 129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9" name="Group 239"/>
          <p:cNvGrpSpPr>
            <a:grpSpLocks/>
          </p:cNvGrpSpPr>
          <p:nvPr/>
        </p:nvGrpSpPr>
        <p:grpSpPr bwMode="auto">
          <a:xfrm>
            <a:off x="7326313" y="3092450"/>
            <a:ext cx="501650" cy="566738"/>
            <a:chOff x="4368" y="1831"/>
            <a:chExt cx="316" cy="357"/>
          </a:xfrm>
        </p:grpSpPr>
        <p:sp>
          <p:nvSpPr>
            <p:cNvPr id="6264" name="AutoShape 130"/>
            <p:cNvSpPr>
              <a:spLocks noChangeArrowheads="1"/>
            </p:cNvSpPr>
            <p:nvPr/>
          </p:nvSpPr>
          <p:spPr bwMode="auto">
            <a:xfrm rot="495567">
              <a:off x="4396" y="2065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65" name="AutoShape 131"/>
            <p:cNvSpPr>
              <a:spLocks noChangeArrowheads="1"/>
            </p:cNvSpPr>
            <p:nvPr/>
          </p:nvSpPr>
          <p:spPr bwMode="auto">
            <a:xfrm rot="-3651753">
              <a:off x="4325" y="1970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66" name="Oval 132"/>
            <p:cNvSpPr>
              <a:spLocks noChangeArrowheads="1"/>
            </p:cNvSpPr>
            <p:nvPr/>
          </p:nvSpPr>
          <p:spPr bwMode="auto">
            <a:xfrm>
              <a:off x="4368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0" name="Group 154"/>
          <p:cNvGrpSpPr>
            <a:grpSpLocks/>
          </p:cNvGrpSpPr>
          <p:nvPr/>
        </p:nvGrpSpPr>
        <p:grpSpPr bwMode="auto">
          <a:xfrm>
            <a:off x="6937375" y="4613275"/>
            <a:ext cx="2057400" cy="2057400"/>
            <a:chOff x="2208" y="2448"/>
            <a:chExt cx="1296" cy="1296"/>
          </a:xfrm>
        </p:grpSpPr>
        <p:grpSp>
          <p:nvGrpSpPr>
            <p:cNvPr id="6247" name="Group 155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60" name="Group 156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62" name="Oval 15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63" name="Oval 15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61" name="Oval 15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48" name="Text Box 160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49" name="Text Box 161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50" name="Text Box 162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51" name="Text Box 163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52" name="Text Box 164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53" name="Text Box 165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54" name="Text Box 166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55" name="Text Box 167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56" name="Text Box 168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57" name="Text Box 169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58" name="Text Box 170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59" name="Text Box 171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3" name="Group 240"/>
          <p:cNvGrpSpPr>
            <a:grpSpLocks/>
          </p:cNvGrpSpPr>
          <p:nvPr/>
        </p:nvGrpSpPr>
        <p:grpSpPr bwMode="auto">
          <a:xfrm>
            <a:off x="7804150" y="5527675"/>
            <a:ext cx="650875" cy="457200"/>
            <a:chOff x="4825" y="3508"/>
            <a:chExt cx="410" cy="288"/>
          </a:xfrm>
        </p:grpSpPr>
        <p:sp>
          <p:nvSpPr>
            <p:cNvPr id="6244" name="AutoShape 172"/>
            <p:cNvSpPr>
              <a:spLocks noChangeArrowheads="1"/>
            </p:cNvSpPr>
            <p:nvPr/>
          </p:nvSpPr>
          <p:spPr bwMode="auto">
            <a:xfrm rot="7218576">
              <a:off x="4743" y="359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5" name="AutoShape 173"/>
            <p:cNvSpPr>
              <a:spLocks noChangeArrowheads="1"/>
            </p:cNvSpPr>
            <p:nvPr/>
          </p:nvSpPr>
          <p:spPr bwMode="auto">
            <a:xfrm rot="1874117">
              <a:off x="4899" y="3596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6" name="Oval 174"/>
            <p:cNvSpPr>
              <a:spLocks noChangeArrowheads="1"/>
            </p:cNvSpPr>
            <p:nvPr/>
          </p:nvSpPr>
          <p:spPr bwMode="auto">
            <a:xfrm>
              <a:off x="4903" y="350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2" name="Group 175"/>
          <p:cNvGrpSpPr>
            <a:grpSpLocks/>
          </p:cNvGrpSpPr>
          <p:nvPr/>
        </p:nvGrpSpPr>
        <p:grpSpPr bwMode="auto">
          <a:xfrm>
            <a:off x="207963" y="696913"/>
            <a:ext cx="2057400" cy="2057400"/>
            <a:chOff x="2208" y="2448"/>
            <a:chExt cx="1296" cy="1296"/>
          </a:xfrm>
        </p:grpSpPr>
        <p:grpSp>
          <p:nvGrpSpPr>
            <p:cNvPr id="6227" name="Group 176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40" name="Group 177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42" name="Oval 178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43" name="Oval 179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41" name="Oval 180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28" name="Text Box 181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29" name="Text Box 182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30" name="Text Box 183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31" name="Text Box 184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32" name="Text Box 185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33" name="Text Box 186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34" name="Text Box 187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35" name="Text Box 188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36" name="Text Box 189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37" name="Text Box 190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38" name="Text Box 191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39" name="Text Box 192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7" name="Group 241"/>
          <p:cNvGrpSpPr>
            <a:grpSpLocks/>
          </p:cNvGrpSpPr>
          <p:nvPr/>
        </p:nvGrpSpPr>
        <p:grpSpPr bwMode="auto">
          <a:xfrm>
            <a:off x="741363" y="1611313"/>
            <a:ext cx="609600" cy="242887"/>
            <a:chOff x="519" y="768"/>
            <a:chExt cx="384" cy="153"/>
          </a:xfrm>
        </p:grpSpPr>
        <p:sp>
          <p:nvSpPr>
            <p:cNvPr id="6224" name="AutoShape 193"/>
            <p:cNvSpPr>
              <a:spLocks noChangeArrowheads="1"/>
            </p:cNvSpPr>
            <p:nvPr/>
          </p:nvSpPr>
          <p:spPr bwMode="auto">
            <a:xfrm rot="9395809">
              <a:off x="595" y="798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5" name="AutoShape 194"/>
            <p:cNvSpPr>
              <a:spLocks noChangeArrowheads="1"/>
            </p:cNvSpPr>
            <p:nvPr/>
          </p:nvSpPr>
          <p:spPr bwMode="auto">
            <a:xfrm rot="10672734">
              <a:off x="519" y="807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6" name="Oval 195"/>
            <p:cNvSpPr>
              <a:spLocks noChangeArrowheads="1"/>
            </p:cNvSpPr>
            <p:nvPr/>
          </p:nvSpPr>
          <p:spPr bwMode="auto">
            <a:xfrm>
              <a:off x="807" y="7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4" name="Group 196"/>
          <p:cNvGrpSpPr>
            <a:grpSpLocks/>
          </p:cNvGrpSpPr>
          <p:nvPr/>
        </p:nvGrpSpPr>
        <p:grpSpPr bwMode="auto">
          <a:xfrm>
            <a:off x="979488" y="2652713"/>
            <a:ext cx="2057400" cy="2057400"/>
            <a:chOff x="2208" y="2448"/>
            <a:chExt cx="1296" cy="1296"/>
          </a:xfrm>
        </p:grpSpPr>
        <p:grpSp>
          <p:nvGrpSpPr>
            <p:cNvPr id="6207" name="Group 197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20" name="Group 19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22" name="Oval 19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23" name="Oval 20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21" name="Oval 20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08" name="Text Box 202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09" name="Text Box 203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10" name="Text Box 204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11" name="Text Box 205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12" name="Text Box 206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13" name="Text Box 207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14" name="Text Box 208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15" name="Text Box 209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16" name="Text Box 210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17" name="Text Box 211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18" name="Text Box 212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19" name="Text Box 213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21" name="Group 266"/>
          <p:cNvGrpSpPr>
            <a:grpSpLocks/>
          </p:cNvGrpSpPr>
          <p:nvPr/>
        </p:nvGrpSpPr>
        <p:grpSpPr bwMode="auto">
          <a:xfrm>
            <a:off x="1854200" y="3176588"/>
            <a:ext cx="269875" cy="542925"/>
            <a:chOff x="1168" y="2001"/>
            <a:chExt cx="170" cy="342"/>
          </a:xfrm>
        </p:grpSpPr>
        <p:sp>
          <p:nvSpPr>
            <p:cNvPr id="6204" name="AutoShape 214"/>
            <p:cNvSpPr>
              <a:spLocks noChangeArrowheads="1"/>
            </p:cNvSpPr>
            <p:nvPr/>
          </p:nvSpPr>
          <p:spPr bwMode="auto">
            <a:xfrm rot="-5994423">
              <a:off x="1133" y="2108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5" name="AutoShape 215"/>
            <p:cNvSpPr>
              <a:spLocks noChangeArrowheads="1"/>
            </p:cNvSpPr>
            <p:nvPr/>
          </p:nvSpPr>
          <p:spPr bwMode="auto">
            <a:xfrm rot="-6994451">
              <a:off x="1029" y="2140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6" name="Oval 216"/>
            <p:cNvSpPr>
              <a:spLocks noChangeArrowheads="1"/>
            </p:cNvSpPr>
            <p:nvPr/>
          </p:nvSpPr>
          <p:spPr bwMode="auto">
            <a:xfrm>
              <a:off x="1241" y="224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6" name="Group 217"/>
          <p:cNvGrpSpPr>
            <a:grpSpLocks/>
          </p:cNvGrpSpPr>
          <p:nvPr/>
        </p:nvGrpSpPr>
        <p:grpSpPr bwMode="auto">
          <a:xfrm>
            <a:off x="325438" y="4648200"/>
            <a:ext cx="2057400" cy="2057400"/>
            <a:chOff x="2208" y="2448"/>
            <a:chExt cx="1296" cy="1296"/>
          </a:xfrm>
        </p:grpSpPr>
        <p:grpSp>
          <p:nvGrpSpPr>
            <p:cNvPr id="6187" name="Group 218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00" name="Group 219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02" name="Oval 220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03" name="Oval 221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01" name="Oval 222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188" name="Text Box 223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189" name="Text Box 224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190" name="Text Box 225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191" name="Text Box 226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192" name="Text Box 227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193" name="Text Box 228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194" name="Text Box 229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195" name="Text Box 230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196" name="Text Box 231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197" name="Text Box 232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198" name="Text Box 233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199" name="Text Box 234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25" name="Group 243"/>
          <p:cNvGrpSpPr>
            <a:grpSpLocks/>
          </p:cNvGrpSpPr>
          <p:nvPr/>
        </p:nvGrpSpPr>
        <p:grpSpPr bwMode="auto">
          <a:xfrm>
            <a:off x="876300" y="5454650"/>
            <a:ext cx="592138" cy="260350"/>
            <a:chOff x="669" y="3506"/>
            <a:chExt cx="373" cy="164"/>
          </a:xfrm>
        </p:grpSpPr>
        <p:sp>
          <p:nvSpPr>
            <p:cNvPr id="6184" name="AutoShape 235"/>
            <p:cNvSpPr>
              <a:spLocks noChangeArrowheads="1"/>
            </p:cNvSpPr>
            <p:nvPr/>
          </p:nvSpPr>
          <p:spPr bwMode="auto">
            <a:xfrm rot="-9546218">
              <a:off x="721" y="352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85" name="AutoShape 236"/>
            <p:cNvSpPr>
              <a:spLocks noChangeArrowheads="1"/>
            </p:cNvSpPr>
            <p:nvPr/>
          </p:nvSpPr>
          <p:spPr bwMode="auto">
            <a:xfrm rot="-9043737">
              <a:off x="669" y="3506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86" name="Oval 237"/>
            <p:cNvSpPr>
              <a:spLocks noChangeArrowheads="1"/>
            </p:cNvSpPr>
            <p:nvPr/>
          </p:nvSpPr>
          <p:spPr bwMode="auto">
            <a:xfrm>
              <a:off x="946" y="357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8" name="Group 253"/>
          <p:cNvGrpSpPr>
            <a:grpSpLocks/>
          </p:cNvGrpSpPr>
          <p:nvPr/>
        </p:nvGrpSpPr>
        <p:grpSpPr bwMode="auto">
          <a:xfrm>
            <a:off x="228600" y="20638"/>
            <a:ext cx="6705600" cy="631825"/>
            <a:chOff x="144" y="0"/>
            <a:chExt cx="4224" cy="398"/>
          </a:xfrm>
        </p:grpSpPr>
        <p:sp>
          <p:nvSpPr>
            <p:cNvPr id="7201" name="AutoShape 246"/>
            <p:cNvSpPr>
              <a:spLocks noChangeArrowheads="1"/>
            </p:cNvSpPr>
            <p:nvPr/>
          </p:nvSpPr>
          <p:spPr bwMode="gray">
            <a:xfrm>
              <a:off x="144" y="0"/>
              <a:ext cx="4224" cy="33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400" b="1">
                  <a:solidFill>
                    <a:srgbClr val="2B166E"/>
                  </a:solidFill>
                </a:rPr>
                <a:t>           Mỗi đồng hồ ứng với cách đọc nào?</a:t>
              </a:r>
              <a:endParaRPr lang="en-US" sz="2000" b="1">
                <a:solidFill>
                  <a:srgbClr val="2B166E"/>
                </a:solidFill>
              </a:endParaRPr>
            </a:p>
          </p:txBody>
        </p:sp>
        <p:grpSp>
          <p:nvGrpSpPr>
            <p:cNvPr id="6178" name="Group 247"/>
            <p:cNvGrpSpPr>
              <a:grpSpLocks/>
            </p:cNvGrpSpPr>
            <p:nvPr/>
          </p:nvGrpSpPr>
          <p:grpSpPr bwMode="auto">
            <a:xfrm>
              <a:off x="240" y="22"/>
              <a:ext cx="480" cy="376"/>
              <a:chOff x="336" y="2113"/>
              <a:chExt cx="480" cy="379"/>
            </a:xfrm>
          </p:grpSpPr>
          <p:grpSp>
            <p:nvGrpSpPr>
              <p:cNvPr id="6179" name="Group 248"/>
              <p:cNvGrpSpPr>
                <a:grpSpLocks/>
              </p:cNvGrpSpPr>
              <p:nvPr/>
            </p:nvGrpSpPr>
            <p:grpSpPr bwMode="auto">
              <a:xfrm>
                <a:off x="336" y="2114"/>
                <a:ext cx="480" cy="378"/>
                <a:chOff x="999" y="3120"/>
                <a:chExt cx="768" cy="921"/>
              </a:xfrm>
            </p:grpSpPr>
            <p:sp>
              <p:nvSpPr>
                <p:cNvPr id="6181" name="AutoShape 24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182" name="Freeform 250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3739" name="Text Box 25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6"/>
                  <a:ext cx="186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6180" name="Text Box 252"/>
              <p:cNvSpPr txBox="1">
                <a:spLocks noChangeArrowheads="1"/>
              </p:cNvSpPr>
              <p:nvPr/>
            </p:nvSpPr>
            <p:spPr bwMode="auto">
              <a:xfrm>
                <a:off x="480" y="2113"/>
                <a:ext cx="192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3</a:t>
                </a:r>
              </a:p>
            </p:txBody>
          </p:sp>
        </p:grpSp>
      </p:grpSp>
      <p:sp>
        <p:nvSpPr>
          <p:cNvPr id="6159" name="Text Box 254"/>
          <p:cNvSpPr txBox="1">
            <a:spLocks noChangeArrowheads="1"/>
          </p:cNvSpPr>
          <p:nvPr/>
        </p:nvSpPr>
        <p:spPr bwMode="auto">
          <a:xfrm>
            <a:off x="3124200" y="12954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a)3 giờ 5 phút</a:t>
            </a:r>
          </a:p>
        </p:txBody>
      </p:sp>
      <p:sp>
        <p:nvSpPr>
          <p:cNvPr id="6160" name="Text Box 255"/>
          <p:cNvSpPr txBox="1">
            <a:spLocks noChangeArrowheads="1"/>
          </p:cNvSpPr>
          <p:nvPr/>
        </p:nvSpPr>
        <p:spPr bwMode="auto">
          <a:xfrm>
            <a:off x="3200400" y="2078038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b)4giờ 15 phút</a:t>
            </a:r>
          </a:p>
        </p:txBody>
      </p:sp>
      <p:sp>
        <p:nvSpPr>
          <p:cNvPr id="6161" name="Text Box 256"/>
          <p:cNvSpPr txBox="1">
            <a:spLocks noChangeArrowheads="1"/>
          </p:cNvSpPr>
          <p:nvPr/>
        </p:nvSpPr>
        <p:spPr bwMode="auto">
          <a:xfrm>
            <a:off x="3276600" y="278447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c)7giờ 20 phút</a:t>
            </a:r>
          </a:p>
        </p:txBody>
      </p:sp>
      <p:sp>
        <p:nvSpPr>
          <p:cNvPr id="6162" name="Text Box 257"/>
          <p:cNvSpPr txBox="1">
            <a:spLocks noChangeArrowheads="1"/>
          </p:cNvSpPr>
          <p:nvPr/>
        </p:nvSpPr>
        <p:spPr bwMode="auto">
          <a:xfrm>
            <a:off x="3124200" y="34702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d)9 giờ kém 15 phút</a:t>
            </a:r>
          </a:p>
        </p:txBody>
      </p:sp>
      <p:sp>
        <p:nvSpPr>
          <p:cNvPr id="6163" name="Text Box 258"/>
          <p:cNvSpPr txBox="1">
            <a:spLocks noChangeArrowheads="1"/>
          </p:cNvSpPr>
          <p:nvPr/>
        </p:nvSpPr>
        <p:spPr bwMode="auto">
          <a:xfrm>
            <a:off x="3200400" y="42672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e)10 giờ kém 10 phút</a:t>
            </a:r>
          </a:p>
        </p:txBody>
      </p:sp>
      <p:sp>
        <p:nvSpPr>
          <p:cNvPr id="6164" name="Text Box 259"/>
          <p:cNvSpPr txBox="1">
            <a:spLocks noChangeArrowheads="1"/>
          </p:cNvSpPr>
          <p:nvPr/>
        </p:nvSpPr>
        <p:spPr bwMode="auto">
          <a:xfrm>
            <a:off x="3200400" y="50292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g)12 giờ kém 15 phút</a:t>
            </a:r>
          </a:p>
        </p:txBody>
      </p:sp>
      <p:sp>
        <p:nvSpPr>
          <p:cNvPr id="63748" name="Text Box 260"/>
          <p:cNvSpPr txBox="1">
            <a:spLocks noChangeArrowheads="1"/>
          </p:cNvSpPr>
          <p:nvPr/>
        </p:nvSpPr>
        <p:spPr bwMode="auto">
          <a:xfrm>
            <a:off x="776288" y="264001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A</a:t>
            </a:r>
          </a:p>
        </p:txBody>
      </p:sp>
      <p:sp>
        <p:nvSpPr>
          <p:cNvPr id="63749" name="Text Box 261"/>
          <p:cNvSpPr txBox="1">
            <a:spLocks noChangeArrowheads="1"/>
          </p:cNvSpPr>
          <p:nvPr/>
        </p:nvSpPr>
        <p:spPr bwMode="auto">
          <a:xfrm>
            <a:off x="762000" y="4114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B</a:t>
            </a:r>
          </a:p>
        </p:txBody>
      </p:sp>
      <p:sp>
        <p:nvSpPr>
          <p:cNvPr id="63750" name="Text Box 262"/>
          <p:cNvSpPr txBox="1">
            <a:spLocks noChangeArrowheads="1"/>
          </p:cNvSpPr>
          <p:nvPr/>
        </p:nvSpPr>
        <p:spPr bwMode="auto">
          <a:xfrm>
            <a:off x="257175" y="62611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C</a:t>
            </a:r>
          </a:p>
        </p:txBody>
      </p:sp>
      <p:sp>
        <p:nvSpPr>
          <p:cNvPr id="63751" name="Text Box 263"/>
          <p:cNvSpPr txBox="1">
            <a:spLocks noChangeArrowheads="1"/>
          </p:cNvSpPr>
          <p:nvPr/>
        </p:nvSpPr>
        <p:spPr bwMode="auto">
          <a:xfrm>
            <a:off x="8534400" y="2209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D</a:t>
            </a:r>
          </a:p>
        </p:txBody>
      </p:sp>
      <p:sp>
        <p:nvSpPr>
          <p:cNvPr id="63752" name="Text Box 264"/>
          <p:cNvSpPr txBox="1">
            <a:spLocks noChangeArrowheads="1"/>
          </p:cNvSpPr>
          <p:nvPr/>
        </p:nvSpPr>
        <p:spPr bwMode="auto">
          <a:xfrm>
            <a:off x="8305800" y="40386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E</a:t>
            </a:r>
          </a:p>
        </p:txBody>
      </p:sp>
      <p:sp>
        <p:nvSpPr>
          <p:cNvPr id="63753" name="Text Box 265"/>
          <p:cNvSpPr txBox="1">
            <a:spLocks noChangeArrowheads="1"/>
          </p:cNvSpPr>
          <p:nvPr/>
        </p:nvSpPr>
        <p:spPr bwMode="auto">
          <a:xfrm>
            <a:off x="8686800" y="6248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G</a:t>
            </a:r>
          </a:p>
        </p:txBody>
      </p:sp>
      <p:sp>
        <p:nvSpPr>
          <p:cNvPr id="63755" name="Line 267"/>
          <p:cNvSpPr>
            <a:spLocks noChangeShapeType="1"/>
          </p:cNvSpPr>
          <p:nvPr/>
        </p:nvSpPr>
        <p:spPr bwMode="auto">
          <a:xfrm>
            <a:off x="2286000" y="1752600"/>
            <a:ext cx="1066800" cy="1905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6" name="Line 268"/>
          <p:cNvSpPr>
            <a:spLocks noChangeShapeType="1"/>
          </p:cNvSpPr>
          <p:nvPr/>
        </p:nvSpPr>
        <p:spPr bwMode="auto">
          <a:xfrm>
            <a:off x="2667000" y="4495800"/>
            <a:ext cx="762000" cy="762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7" name="Line 269"/>
          <p:cNvSpPr>
            <a:spLocks noChangeShapeType="1"/>
          </p:cNvSpPr>
          <p:nvPr/>
        </p:nvSpPr>
        <p:spPr bwMode="auto">
          <a:xfrm flipV="1">
            <a:off x="2362200" y="4572000"/>
            <a:ext cx="914400" cy="1143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8" name="Line 270"/>
          <p:cNvSpPr>
            <a:spLocks noChangeShapeType="1"/>
          </p:cNvSpPr>
          <p:nvPr/>
        </p:nvSpPr>
        <p:spPr bwMode="auto">
          <a:xfrm flipH="1">
            <a:off x="5562600" y="1295400"/>
            <a:ext cx="1371600" cy="990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9" name="Line 271"/>
          <p:cNvSpPr>
            <a:spLocks noChangeShapeType="1"/>
          </p:cNvSpPr>
          <p:nvPr/>
        </p:nvSpPr>
        <p:spPr bwMode="auto">
          <a:xfrm flipH="1" flipV="1">
            <a:off x="5105400" y="1676400"/>
            <a:ext cx="1524000" cy="12192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60" name="Line 272"/>
          <p:cNvSpPr>
            <a:spLocks noChangeShapeType="1"/>
          </p:cNvSpPr>
          <p:nvPr/>
        </p:nvSpPr>
        <p:spPr bwMode="auto">
          <a:xfrm flipH="1" flipV="1">
            <a:off x="5562600" y="3048000"/>
            <a:ext cx="1447800" cy="2895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3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6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3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3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6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3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6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3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48" grpId="0"/>
      <p:bldP spid="63748" grpId="1"/>
      <p:bldP spid="63749" grpId="0"/>
      <p:bldP spid="63749" grpId="1"/>
      <p:bldP spid="63750" grpId="0"/>
      <p:bldP spid="63750" grpId="1"/>
      <p:bldP spid="63751" grpId="0"/>
      <p:bldP spid="63751" grpId="1"/>
      <p:bldP spid="63752" grpId="0"/>
      <p:bldP spid="63752" grpId="1"/>
      <p:bldP spid="63753" grpId="0"/>
      <p:bldP spid="63753" grpId="1"/>
      <p:bldP spid="63755" grpId="0" animBg="1"/>
      <p:bldP spid="63756" grpId="0" animBg="1"/>
      <p:bldP spid="63757" grpId="0" animBg="1"/>
      <p:bldP spid="63758" grpId="0" animBg="1"/>
      <p:bldP spid="63759" grpId="0" animBg="1"/>
      <p:bldP spid="637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1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18565" name="AutoShape 13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7172" name="Text Box 137"/>
          <p:cNvSpPr txBox="1">
            <a:spLocks noChangeArrowheads="1"/>
          </p:cNvSpPr>
          <p:nvPr/>
        </p:nvSpPr>
        <p:spPr bwMode="auto">
          <a:xfrm>
            <a:off x="2209800" y="1066800"/>
            <a:ext cx="5097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Xem đồng hồ (tiếp theo)</a:t>
            </a:r>
          </a:p>
        </p:txBody>
      </p:sp>
      <p:sp>
        <p:nvSpPr>
          <p:cNvPr id="7173" name="Text Box 138"/>
          <p:cNvSpPr txBox="1">
            <a:spLocks noChangeArrowheads="1"/>
          </p:cNvSpPr>
          <p:nvPr/>
        </p:nvSpPr>
        <p:spPr bwMode="auto">
          <a:xfrm>
            <a:off x="1817688" y="18288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990000"/>
                </a:solidFill>
              </a:rPr>
              <a:t>    </a:t>
            </a:r>
            <a:r>
              <a:rPr lang="en-US" sz="2800" b="1" i="1">
                <a:solidFill>
                  <a:srgbClr val="140476"/>
                </a:solidFill>
              </a:rPr>
              <a:t>(Xem sách trang14, 15)</a:t>
            </a:r>
          </a:p>
        </p:txBody>
      </p:sp>
      <p:sp>
        <p:nvSpPr>
          <p:cNvPr id="7174" name="Text Box 139"/>
          <p:cNvSpPr txBox="1">
            <a:spLocks noChangeArrowheads="1"/>
          </p:cNvSpPr>
          <p:nvPr/>
        </p:nvSpPr>
        <p:spPr bwMode="auto">
          <a:xfrm>
            <a:off x="2438400" y="243840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990000"/>
                </a:solidFill>
              </a:rPr>
              <a:t>    </a:t>
            </a:r>
            <a:r>
              <a:rPr lang="en-US" sz="2800" b="1" i="1">
                <a:solidFill>
                  <a:srgbClr val="140476"/>
                </a:solidFill>
              </a:rPr>
              <a:t>Bài sau:</a:t>
            </a:r>
            <a:r>
              <a:rPr lang="en-US" sz="2800" b="1" i="1">
                <a:solidFill>
                  <a:srgbClr val="990000"/>
                </a:solidFill>
              </a:rPr>
              <a:t> Luyện tập</a:t>
            </a:r>
            <a:endParaRPr lang="en-US" sz="2800" b="1" i="1">
              <a:solidFill>
                <a:srgbClr val="140476"/>
              </a:solidFill>
            </a:endParaRPr>
          </a:p>
        </p:txBody>
      </p:sp>
      <p:sp>
        <p:nvSpPr>
          <p:cNvPr id="7175" name="Line 140"/>
          <p:cNvSpPr>
            <a:spLocks noChangeShapeType="1"/>
          </p:cNvSpPr>
          <p:nvPr/>
        </p:nvSpPr>
        <p:spPr bwMode="auto">
          <a:xfrm>
            <a:off x="1676400" y="3505200"/>
            <a:ext cx="5029200" cy="0"/>
          </a:xfrm>
          <a:prstGeom prst="line">
            <a:avLst/>
          </a:prstGeom>
          <a:noFill/>
          <a:ln w="9525">
            <a:solidFill>
              <a:srgbClr val="14047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440</Words>
  <Application>Microsoft Office PowerPoint</Application>
  <PresentationFormat>On-screen Show (4:3)</PresentationFormat>
  <Paragraphs>278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Uu Viet Co.,ltd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Admin</cp:lastModifiedBy>
  <cp:revision>90</cp:revision>
  <dcterms:created xsi:type="dcterms:W3CDTF">2008-12-07T16:10:08Z</dcterms:created>
  <dcterms:modified xsi:type="dcterms:W3CDTF">2021-09-03T15:14:40Z</dcterms:modified>
</cp:coreProperties>
</file>